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s/slide7.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15.xml" ContentType="application/vnd.openxmlformats-officedocument.presentationml.slide+xml"/>
  <Override PartName="/ppt/slides/slide14.xml" ContentType="application/vnd.openxmlformats-officedocument.presentationml.slide+xml"/>
  <Override PartName="/ppt/slides/slide13.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4.xml" ContentType="application/vnd.openxmlformats-officedocument.presentationml.slide+xml"/>
  <Override PartName="/ppt/slides/slide31.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slides/slide5.xml" ContentType="application/vnd.openxmlformats-officedocument.presentationml.slide+xml"/>
  <Override PartName="/ppt/slides/slide30.xml" ContentType="application/vnd.openxmlformats-officedocument.presentationml.slide+xml"/>
  <Override PartName="/ppt/slides/slide29.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6.xml" ContentType="application/vnd.openxmlformats-officedocument.presentationml.slide+xml"/>
  <Override PartName="/ppt/notesSlides/notesSlide7.xml" ContentType="application/vnd.openxmlformats-officedocument.presentationml.notesSlide+xml"/>
  <Override PartName="/ppt/slideMasters/slideMaster2.xml" ContentType="application/vnd.openxmlformats-officedocument.presentationml.slideMaster+xml"/>
  <Override PartName="/ppt/slideMasters/slideMaster1.xml" ContentType="application/vnd.openxmlformats-officedocument.presentationml.slideMaster+xml"/>
  <Override PartName="/ppt/notesSlides/notesSlide8.xml" ContentType="application/vnd.openxmlformats-officedocument.presentationml.notesSlide+xml"/>
  <Override PartName="/ppt/notesSlides/notesSlide9.xml" ContentType="application/vnd.openxmlformats-officedocument.presentationml.notesSlide+xml"/>
  <Override PartName="/ppt/slideLayouts/slideLayout11.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12.xml" ContentType="application/vnd.openxmlformats-officedocument.presentationml.slideLayout+xml"/>
  <Override PartName="/ppt/notesSlides/notesSlide1.xml" ContentType="application/vnd.openxmlformats-officedocument.presentationml.notesSlide+xml"/>
  <Override PartName="/ppt/notesSlides/notesSlide6.xml" ContentType="application/vnd.openxmlformats-officedocument.presentationml.notesSlide+xml"/>
  <Override PartName="/ppt/notesSlides/notesSlide5.xml" ContentType="application/vnd.openxmlformats-officedocument.presentationml.notesSlide+xml"/>
  <Override PartName="/ppt/notesSlides/notesSlide3.xml" ContentType="application/vnd.openxmlformats-officedocument.presentationml.notesSlide+xml"/>
  <Override PartName="/ppt/notesSlides/notesSlide2.xml" ContentType="application/vnd.openxmlformats-officedocument.presentationml.notesSlide+xml"/>
  <Override PartName="/ppt/notesSlides/notesSlide4.xml" ContentType="application/vnd.openxmlformats-officedocument.presentationml.notesSlide+xml"/>
  <Override PartName="/ppt/notesMasters/notesMaster1.xml" ContentType="application/vnd.openxmlformats-officedocument.presentationml.notesMaster+xml"/>
  <Override PartName="/ppt/charts/chart4.xml" ContentType="application/vnd.openxmlformats-officedocument.drawingml.chart+xml"/>
  <Override PartName="/ppt/theme/theme3.xml" ContentType="application/vnd.openxmlformats-officedocument.theme+xml"/>
  <Override PartName="/ppt/theme/theme2.xml" ContentType="application/vnd.openxmlformats-officedocument.theme+xml"/>
  <Override PartName="/ppt/theme/theme1.xml" ContentType="application/vnd.openxmlformats-officedocument.theme+xml"/>
  <Override PartName="/ppt/theme/themeOverride3.xml" ContentType="application/vnd.openxmlformats-officedocument.themeOverride+xml"/>
  <Override PartName="/ppt/charts/style3.xml" ContentType="application/vnd.ms-office.chartstyle+xml"/>
  <Override PartName="/ppt/charts/style4.xml" ContentType="application/vnd.ms-office.chartstyle+xml"/>
  <Override PartName="/ppt/charts/colors4.xml" ContentType="application/vnd.ms-office.chartcolorstyle+xml"/>
  <Override PartName="/ppt/charts/colors5.xml" ContentType="application/vnd.ms-office.chartcolorstyle+xml"/>
  <Override PartName="/ppt/charts/style5.xml" ContentType="application/vnd.ms-office.chartstyle+xml"/>
  <Override PartName="/ppt/charts/chart5.xml" ContentType="application/vnd.openxmlformats-officedocument.drawingml.chart+xml"/>
  <Override PartName="/ppt/charts/chart3.xml" ContentType="application/vnd.openxmlformats-officedocument.drawingml.chart+xml"/>
  <Override PartName="/ppt/charts/colors3.xml" ContentType="application/vnd.ms-office.chartcolorstyle+xml"/>
  <Override PartName="/ppt/theme/themeOverride2.xml" ContentType="application/vnd.openxmlformats-officedocument.themeOverride+xml"/>
  <Override PartName="/ppt/charts/style1.xml" ContentType="application/vnd.ms-office.chartstyle+xml"/>
  <Override PartName="/ppt/charts/chart1.xml" ContentType="application/vnd.openxmlformats-officedocument.drawingml.chart+xml"/>
  <Override PartName="/ppt/theme/themeOverride1.xml" ContentType="application/vnd.openxmlformats-officedocument.themeOverride+xml"/>
  <Override PartName="/ppt/charts/colors2.xml" ContentType="application/vnd.ms-office.chartcolorstyle+xml"/>
  <Override PartName="/ppt/charts/style2.xml" ContentType="application/vnd.ms-office.chartstyle+xml"/>
  <Override PartName="/ppt/charts/colors1.xml" ContentType="application/vnd.ms-office.chartcolorstyle+xml"/>
  <Override PartName="/ppt/charts/chart2.xml" ContentType="application/vnd.openxmlformats-officedocument.drawingml.chart+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ustom.xml" ContentType="application/vnd.openxmlformats-officedocument.custom-properties+xml"/>
  <Override PartName="/docProps/app.xml" ContentType="application/vnd.openxmlformats-officedocument.extended-properties+xml"/>
  <Override PartName="/docProps/core.xml" ContentType="application/vnd.openxmlformats-package.core-properties+xml"/>
  <Override PartName="/ppt/metadata" ContentType="application/binary"/>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61" r:id="rId2"/>
  </p:sldMasterIdLst>
  <p:notesMasterIdLst>
    <p:notesMasterId r:id="rId34"/>
  </p:notesMasterIdLst>
  <p:sldIdLst>
    <p:sldId id="256" r:id="rId3"/>
    <p:sldId id="926" r:id="rId4"/>
    <p:sldId id="927" r:id="rId5"/>
    <p:sldId id="265" r:id="rId6"/>
    <p:sldId id="266" r:id="rId7"/>
    <p:sldId id="267" r:id="rId8"/>
    <p:sldId id="928" r:id="rId9"/>
    <p:sldId id="929" r:id="rId10"/>
    <p:sldId id="264" r:id="rId11"/>
    <p:sldId id="271" r:id="rId12"/>
    <p:sldId id="272" r:id="rId13"/>
    <p:sldId id="259" r:id="rId14"/>
    <p:sldId id="900" r:id="rId15"/>
    <p:sldId id="912" r:id="rId16"/>
    <p:sldId id="913" r:id="rId17"/>
    <p:sldId id="915" r:id="rId18"/>
    <p:sldId id="930" r:id="rId19"/>
    <p:sldId id="934" r:id="rId20"/>
    <p:sldId id="933" r:id="rId21"/>
    <p:sldId id="935" r:id="rId22"/>
    <p:sldId id="931" r:id="rId23"/>
    <p:sldId id="260" r:id="rId24"/>
    <p:sldId id="261" r:id="rId25"/>
    <p:sldId id="262" r:id="rId26"/>
    <p:sldId id="257" r:id="rId27"/>
    <p:sldId id="263" r:id="rId28"/>
    <p:sldId id="924" r:id="rId29"/>
    <p:sldId id="936" r:id="rId30"/>
    <p:sldId id="925" r:id="rId31"/>
    <p:sldId id="269" r:id="rId32"/>
    <p:sldId id="937" r:id="rId33"/>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3840">
          <p15:clr>
            <a:srgbClr val="000000"/>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8" roundtripDataSignature="AMtx7mgcW4r675o12JLIDCWlXINcMVfhP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7B72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 pośredni 2 — Ak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80" d="100"/>
          <a:sy n="80" d="100"/>
        </p:scale>
        <p:origin x="682" y="48"/>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presProps" Target="presProps.xml"/><Relationship Id="rId21" Type="http://schemas.openxmlformats.org/officeDocument/2006/relationships/slide" Target="slides/slide19.xml"/><Relationship Id="rId34" Type="http://schemas.openxmlformats.org/officeDocument/2006/relationships/notesMaster" Target="notesMasters/notesMaster1.xml"/><Relationship Id="rId42"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40" Type="http://schemas.openxmlformats.org/officeDocument/2006/relationships/viewProps" Target="viewProps.xml"/><Relationship Id="rId45" Type="http://schemas.openxmlformats.org/officeDocument/2006/relationships/customXml" Target="../customXml/item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customXml" Target="../customXml/item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43" Type="http://schemas.openxmlformats.org/officeDocument/2006/relationships/customXml" Target="../customXml/item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customschemas.google.com/relationships/presentationmetadata" Target="metadata"/></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3" Type="http://schemas.openxmlformats.org/officeDocument/2006/relationships/oleObject" Target="file:///C:\Users\UPWr\Downloads\metal_uptake_table.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C:\Users\UPWr\Downloads\metal_uptake_table.xlsx" TargetMode="External"/><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layout>
        <c:manualLayout>
          <c:xMode val="edge"/>
          <c:yMode val="edge"/>
          <c:x val="0.36321056845476379"/>
          <c:y val="5.7416267942583733E-2"/>
        </c:manualLayout>
      </c:layout>
      <c:overlay val="0"/>
      <c:spPr>
        <a:noFill/>
        <a:ln>
          <a:noFill/>
        </a:ln>
        <a:effectLst/>
      </c:spPr>
      <c:txPr>
        <a:bodyPr rot="0" spcFirstLastPara="1" vertOverflow="ellipsis" vert="horz" wrap="square" anchor="ctr" anchorCtr="1"/>
        <a:lstStyle/>
        <a:p>
          <a:pPr>
            <a:defRPr sz="600" b="0" i="0" u="none" strike="noStrike" kern="1200" spc="0" baseline="0">
              <a:solidFill>
                <a:schemeClr val="tx1">
                  <a:lumMod val="65000"/>
                  <a:lumOff val="35000"/>
                </a:schemeClr>
              </a:solidFill>
              <a:latin typeface="+mn-lt"/>
              <a:ea typeface="+mn-ea"/>
              <a:cs typeface="Times New Roman" panose="02020603050405020304" pitchFamily="18" charset="0"/>
            </a:defRPr>
          </a:pPr>
          <a:endParaRPr lang="pl-PL"/>
        </a:p>
      </c:txPr>
    </c:title>
    <c:autoTitleDeleted val="0"/>
    <c:plotArea>
      <c:layout>
        <c:manualLayout>
          <c:layoutTarget val="inner"/>
          <c:xMode val="edge"/>
          <c:yMode val="edge"/>
          <c:x val="8.311531152828E-2"/>
          <c:y val="0.1826667305920317"/>
          <c:w val="0.88601284507351008"/>
          <c:h val="0.59018288370354632"/>
        </c:manualLayout>
      </c:layout>
      <c:barChart>
        <c:barDir val="col"/>
        <c:grouping val="clustered"/>
        <c:varyColors val="0"/>
        <c:ser>
          <c:idx val="0"/>
          <c:order val="0"/>
          <c:tx>
            <c:strRef>
              <c:f>Sheet1!$Q$4</c:f>
              <c:strCache>
                <c:ptCount val="1"/>
                <c:pt idx="0">
                  <c:v>Cu</c:v>
                </c:pt>
              </c:strCache>
            </c:strRef>
          </c:tx>
          <c:spPr>
            <a:solidFill>
              <a:srgbClr val="00B0F0"/>
            </a:solidFill>
            <a:ln>
              <a:solidFill>
                <a:schemeClr val="tx1"/>
              </a:solidFill>
            </a:ln>
            <a:effectLst/>
          </c:spPr>
          <c:invertIfNegative val="0"/>
          <c:cat>
            <c:strRef>
              <c:f>Sheet1!$P$5:$P$21</c:f>
              <c:strCache>
                <c:ptCount val="17"/>
                <c:pt idx="0">
                  <c:v>treatment 1</c:v>
                </c:pt>
                <c:pt idx="1">
                  <c:v>treatment 2</c:v>
                </c:pt>
                <c:pt idx="2">
                  <c:v>treatment 3</c:v>
                </c:pt>
                <c:pt idx="3">
                  <c:v>treatment 4</c:v>
                </c:pt>
                <c:pt idx="4">
                  <c:v>treatment 5</c:v>
                </c:pt>
                <c:pt idx="5">
                  <c:v>treatment 6</c:v>
                </c:pt>
                <c:pt idx="6">
                  <c:v>treatment 7</c:v>
                </c:pt>
                <c:pt idx="7">
                  <c:v>treatment 8</c:v>
                </c:pt>
                <c:pt idx="8">
                  <c:v>treatment 9</c:v>
                </c:pt>
                <c:pt idx="9">
                  <c:v>treatment 10</c:v>
                </c:pt>
                <c:pt idx="10">
                  <c:v>treatment 11</c:v>
                </c:pt>
                <c:pt idx="11">
                  <c:v>treatment 12</c:v>
                </c:pt>
                <c:pt idx="12">
                  <c:v>treatment 13</c:v>
                </c:pt>
                <c:pt idx="13">
                  <c:v>treatment 14</c:v>
                </c:pt>
                <c:pt idx="14">
                  <c:v>treatment 15</c:v>
                </c:pt>
                <c:pt idx="15">
                  <c:v>control+wag</c:v>
                </c:pt>
                <c:pt idx="16">
                  <c:v>control </c:v>
                </c:pt>
              </c:strCache>
            </c:strRef>
          </c:cat>
          <c:val>
            <c:numRef>
              <c:f>Sheet1!$Q$5:$Q$21</c:f>
              <c:numCache>
                <c:formatCode>General</c:formatCode>
                <c:ptCount val="17"/>
                <c:pt idx="0">
                  <c:v>6.55</c:v>
                </c:pt>
                <c:pt idx="1">
                  <c:v>18.2</c:v>
                </c:pt>
                <c:pt idx="2">
                  <c:v>10.425000000000001</c:v>
                </c:pt>
                <c:pt idx="3">
                  <c:v>7.95</c:v>
                </c:pt>
                <c:pt idx="4">
                  <c:v>10.725</c:v>
                </c:pt>
                <c:pt idx="5">
                  <c:v>7.6</c:v>
                </c:pt>
                <c:pt idx="6">
                  <c:v>8.2750000000000004</c:v>
                </c:pt>
                <c:pt idx="7">
                  <c:v>7.25</c:v>
                </c:pt>
                <c:pt idx="8">
                  <c:v>8</c:v>
                </c:pt>
                <c:pt idx="9">
                  <c:v>6.65</c:v>
                </c:pt>
                <c:pt idx="10">
                  <c:v>6.6750000000000007</c:v>
                </c:pt>
                <c:pt idx="11">
                  <c:v>5.75</c:v>
                </c:pt>
                <c:pt idx="12">
                  <c:v>11.35</c:v>
                </c:pt>
                <c:pt idx="13">
                  <c:v>6.6749999999999998</c:v>
                </c:pt>
                <c:pt idx="14">
                  <c:v>6.15</c:v>
                </c:pt>
                <c:pt idx="15">
                  <c:v>7.5750000000000002</c:v>
                </c:pt>
                <c:pt idx="16">
                  <c:v>8.9749999999999996</c:v>
                </c:pt>
              </c:numCache>
            </c:numRef>
          </c:val>
          <c:extLst>
            <c:ext xmlns:c16="http://schemas.microsoft.com/office/drawing/2014/chart" uri="{C3380CC4-5D6E-409C-BE32-E72D297353CC}">
              <c16:uniqueId val="{00000000-181F-4FE5-878F-180834CC2AFE}"/>
            </c:ext>
          </c:extLst>
        </c:ser>
        <c:dLbls>
          <c:showLegendKey val="0"/>
          <c:showVal val="0"/>
          <c:showCatName val="0"/>
          <c:showSerName val="0"/>
          <c:showPercent val="0"/>
          <c:showBubbleSize val="0"/>
        </c:dLbls>
        <c:gapWidth val="127"/>
        <c:overlap val="-27"/>
        <c:axId val="638208159"/>
        <c:axId val="770886143"/>
      </c:barChart>
      <c:catAx>
        <c:axId val="63820815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500" b="0" i="0" u="none" strike="noStrike" kern="1200" baseline="0">
                <a:solidFill>
                  <a:schemeClr val="tx1">
                    <a:lumMod val="65000"/>
                    <a:lumOff val="35000"/>
                  </a:schemeClr>
                </a:solidFill>
                <a:latin typeface="+mn-lt"/>
                <a:ea typeface="+mn-ea"/>
                <a:cs typeface="Times New Roman" panose="02020603050405020304" pitchFamily="18" charset="0"/>
              </a:defRPr>
            </a:pPr>
            <a:endParaRPr lang="pl-PL"/>
          </a:p>
        </c:txPr>
        <c:crossAx val="770886143"/>
        <c:crosses val="autoZero"/>
        <c:auto val="1"/>
        <c:lblAlgn val="ctr"/>
        <c:lblOffset val="100"/>
        <c:noMultiLvlLbl val="0"/>
      </c:catAx>
      <c:valAx>
        <c:axId val="770886143"/>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500" b="0" i="0" u="none" strike="noStrike" kern="1200" baseline="0">
                <a:solidFill>
                  <a:schemeClr val="tx1">
                    <a:lumMod val="65000"/>
                    <a:lumOff val="35000"/>
                  </a:schemeClr>
                </a:solidFill>
                <a:latin typeface="+mn-lt"/>
                <a:ea typeface="+mn-ea"/>
                <a:cs typeface="Times New Roman" panose="02020603050405020304" pitchFamily="18" charset="0"/>
              </a:defRPr>
            </a:pPr>
            <a:endParaRPr lang="pl-PL"/>
          </a:p>
        </c:txPr>
        <c:crossAx val="63820815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500">
          <a:latin typeface="+mn-lt"/>
          <a:cs typeface="Times New Roman" panose="02020603050405020304" pitchFamily="18" charset="0"/>
        </a:defRPr>
      </a:pPr>
      <a:endParaRPr lang="pl-PL"/>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layout>
        <c:manualLayout>
          <c:xMode val="edge"/>
          <c:yMode val="edge"/>
          <c:x val="0.45241423769397249"/>
          <c:y val="6.3010623672040994E-2"/>
        </c:manualLayout>
      </c:layout>
      <c:overlay val="0"/>
      <c:spPr>
        <a:noFill/>
        <a:ln>
          <a:noFill/>
        </a:ln>
        <a:effectLst/>
      </c:spPr>
      <c:txPr>
        <a:bodyPr rot="0" spcFirstLastPara="1" vertOverflow="ellipsis" vert="horz" wrap="square" anchor="ctr" anchorCtr="1"/>
        <a:lstStyle/>
        <a:p>
          <a:pPr>
            <a:defRPr sz="600" b="0" i="0" u="none" strike="noStrike" kern="1200" spc="0" baseline="0">
              <a:solidFill>
                <a:schemeClr val="tx1">
                  <a:lumMod val="65000"/>
                  <a:lumOff val="35000"/>
                </a:schemeClr>
              </a:solidFill>
              <a:latin typeface="+mn-lt"/>
              <a:ea typeface="+mn-ea"/>
              <a:cs typeface="Times New Roman" panose="02020603050405020304" pitchFamily="18" charset="0"/>
            </a:defRPr>
          </a:pPr>
          <a:endParaRPr lang="pl-PL"/>
        </a:p>
      </c:txPr>
    </c:title>
    <c:autoTitleDeleted val="0"/>
    <c:plotArea>
      <c:layout>
        <c:manualLayout>
          <c:layoutTarget val="inner"/>
          <c:xMode val="edge"/>
          <c:yMode val="edge"/>
          <c:x val="8.0994975628046501E-2"/>
          <c:y val="0.12638020247469067"/>
          <c:w val="0.88836713117690225"/>
          <c:h val="0.66298966336790155"/>
        </c:manualLayout>
      </c:layout>
      <c:barChart>
        <c:barDir val="col"/>
        <c:grouping val="clustered"/>
        <c:varyColors val="0"/>
        <c:ser>
          <c:idx val="0"/>
          <c:order val="0"/>
          <c:tx>
            <c:strRef>
              <c:f>Sheet1!$D$47</c:f>
              <c:strCache>
                <c:ptCount val="1"/>
                <c:pt idx="0">
                  <c:v>Cd</c:v>
                </c:pt>
              </c:strCache>
            </c:strRef>
          </c:tx>
          <c:spPr>
            <a:solidFill>
              <a:srgbClr val="FF40FF"/>
            </a:solidFill>
            <a:ln cmpd="thickThin">
              <a:solidFill>
                <a:schemeClr val="tx1">
                  <a:alpha val="96000"/>
                </a:schemeClr>
              </a:solidFill>
            </a:ln>
            <a:effectLst/>
          </c:spPr>
          <c:invertIfNegative val="0"/>
          <c:cat>
            <c:strRef>
              <c:f>Sheet1!$C$48:$C$64</c:f>
              <c:strCache>
                <c:ptCount val="17"/>
                <c:pt idx="0">
                  <c:v>treatment 1</c:v>
                </c:pt>
                <c:pt idx="1">
                  <c:v>treatment 2</c:v>
                </c:pt>
                <c:pt idx="2">
                  <c:v>treatment 3</c:v>
                </c:pt>
                <c:pt idx="3">
                  <c:v>treatment 4</c:v>
                </c:pt>
                <c:pt idx="4">
                  <c:v>treatment 5</c:v>
                </c:pt>
                <c:pt idx="5">
                  <c:v>treatment 6</c:v>
                </c:pt>
                <c:pt idx="6">
                  <c:v>treatment 7</c:v>
                </c:pt>
                <c:pt idx="7">
                  <c:v>treatment 8</c:v>
                </c:pt>
                <c:pt idx="8">
                  <c:v>treatment 9</c:v>
                </c:pt>
                <c:pt idx="9">
                  <c:v>treatment 10</c:v>
                </c:pt>
                <c:pt idx="10">
                  <c:v>treatment 11</c:v>
                </c:pt>
                <c:pt idx="11">
                  <c:v>treatment 12</c:v>
                </c:pt>
                <c:pt idx="12">
                  <c:v>treatment 13</c:v>
                </c:pt>
                <c:pt idx="13">
                  <c:v>treatment 14</c:v>
                </c:pt>
                <c:pt idx="14">
                  <c:v>treatment 15</c:v>
                </c:pt>
                <c:pt idx="15">
                  <c:v>control+wag</c:v>
                </c:pt>
                <c:pt idx="16">
                  <c:v>control </c:v>
                </c:pt>
              </c:strCache>
            </c:strRef>
          </c:cat>
          <c:val>
            <c:numRef>
              <c:f>Sheet1!$D$48:$D$64</c:f>
              <c:numCache>
                <c:formatCode>General</c:formatCode>
                <c:ptCount val="17"/>
                <c:pt idx="0">
                  <c:v>1.8149999999999999</c:v>
                </c:pt>
                <c:pt idx="1">
                  <c:v>0.54</c:v>
                </c:pt>
                <c:pt idx="2">
                  <c:v>1.9275</c:v>
                </c:pt>
                <c:pt idx="3">
                  <c:v>1.8474999999999999</c:v>
                </c:pt>
                <c:pt idx="4">
                  <c:v>1.1274999999999999</c:v>
                </c:pt>
                <c:pt idx="5">
                  <c:v>1.0525</c:v>
                </c:pt>
                <c:pt idx="6">
                  <c:v>2.4900000000000002</c:v>
                </c:pt>
                <c:pt idx="7">
                  <c:v>2.2999999999999998</c:v>
                </c:pt>
                <c:pt idx="8">
                  <c:v>0.55750000000000011</c:v>
                </c:pt>
                <c:pt idx="9">
                  <c:v>0.7</c:v>
                </c:pt>
                <c:pt idx="10">
                  <c:v>0.88500000000000001</c:v>
                </c:pt>
                <c:pt idx="11">
                  <c:v>0.76500000000000001</c:v>
                </c:pt>
                <c:pt idx="12">
                  <c:v>0.41749999999999998</c:v>
                </c:pt>
                <c:pt idx="13">
                  <c:v>0.53500000000000003</c:v>
                </c:pt>
                <c:pt idx="14">
                  <c:v>0.66250000000000009</c:v>
                </c:pt>
                <c:pt idx="15">
                  <c:v>1.1100000000000001</c:v>
                </c:pt>
                <c:pt idx="16">
                  <c:v>0.69750000000000001</c:v>
                </c:pt>
              </c:numCache>
            </c:numRef>
          </c:val>
          <c:extLst>
            <c:ext xmlns:c16="http://schemas.microsoft.com/office/drawing/2014/chart" uri="{C3380CC4-5D6E-409C-BE32-E72D297353CC}">
              <c16:uniqueId val="{00000000-CA51-4AED-8BB5-22E2F72444D1}"/>
            </c:ext>
          </c:extLst>
        </c:ser>
        <c:dLbls>
          <c:showLegendKey val="0"/>
          <c:showVal val="0"/>
          <c:showCatName val="0"/>
          <c:showSerName val="0"/>
          <c:showPercent val="0"/>
          <c:showBubbleSize val="0"/>
        </c:dLbls>
        <c:gapWidth val="127"/>
        <c:overlap val="-27"/>
        <c:axId val="737771119"/>
        <c:axId val="737774447"/>
      </c:barChart>
      <c:catAx>
        <c:axId val="73777111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500" b="0" i="0" u="none" strike="noStrike" kern="1200" baseline="0">
                <a:solidFill>
                  <a:schemeClr val="tx1">
                    <a:lumMod val="65000"/>
                    <a:lumOff val="35000"/>
                  </a:schemeClr>
                </a:solidFill>
                <a:latin typeface="+mn-lt"/>
                <a:ea typeface="+mn-ea"/>
                <a:cs typeface="Times New Roman" panose="02020603050405020304" pitchFamily="18" charset="0"/>
              </a:defRPr>
            </a:pPr>
            <a:endParaRPr lang="pl-PL"/>
          </a:p>
        </c:txPr>
        <c:crossAx val="737774447"/>
        <c:crosses val="autoZero"/>
        <c:auto val="1"/>
        <c:lblAlgn val="ctr"/>
        <c:lblOffset val="100"/>
        <c:noMultiLvlLbl val="0"/>
      </c:catAx>
      <c:valAx>
        <c:axId val="73777444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500" b="0" i="0" u="none" strike="noStrike" kern="1200" baseline="0">
                <a:solidFill>
                  <a:schemeClr val="tx1">
                    <a:lumMod val="65000"/>
                    <a:lumOff val="35000"/>
                  </a:schemeClr>
                </a:solidFill>
                <a:latin typeface="+mn-lt"/>
                <a:ea typeface="+mn-ea"/>
                <a:cs typeface="Times New Roman" panose="02020603050405020304" pitchFamily="18" charset="0"/>
              </a:defRPr>
            </a:pPr>
            <a:endParaRPr lang="pl-PL"/>
          </a:p>
        </c:txPr>
        <c:crossAx val="737771119"/>
        <c:crosses val="autoZero"/>
        <c:crossBetween val="between"/>
      </c:valAx>
      <c:spPr>
        <a:noFill/>
        <a:ln w="28575">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28575" cap="flat" cmpd="sng" algn="ctr">
      <a:solidFill>
        <a:schemeClr val="tx1">
          <a:lumMod val="15000"/>
          <a:lumOff val="85000"/>
        </a:schemeClr>
      </a:solidFill>
      <a:round/>
    </a:ln>
    <a:effectLst/>
  </c:spPr>
  <c:txPr>
    <a:bodyPr/>
    <a:lstStyle/>
    <a:p>
      <a:pPr>
        <a:defRPr>
          <a:latin typeface="Times New Roman" panose="02020603050405020304" pitchFamily="18" charset="0"/>
          <a:cs typeface="Times New Roman" panose="02020603050405020304" pitchFamily="18" charset="0"/>
        </a:defRPr>
      </a:pPr>
      <a:endParaRPr lang="pl-PL"/>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overlay val="0"/>
      <c:spPr>
        <a:noFill/>
        <a:ln>
          <a:noFill/>
        </a:ln>
        <a:effectLst/>
      </c:spPr>
      <c:txPr>
        <a:bodyPr rot="0" spcFirstLastPara="1" vertOverflow="ellipsis" vert="horz" wrap="square" anchor="ctr" anchorCtr="1"/>
        <a:lstStyle/>
        <a:p>
          <a:pPr>
            <a:defRPr sz="600" b="0" i="0" u="none" strike="noStrike" kern="1200" spc="0" baseline="0">
              <a:solidFill>
                <a:schemeClr val="tx1">
                  <a:lumMod val="65000"/>
                  <a:lumOff val="35000"/>
                </a:schemeClr>
              </a:solidFill>
              <a:latin typeface="+mn-lt"/>
              <a:ea typeface="+mn-ea"/>
              <a:cs typeface="Times New Roman" panose="02020603050405020304" pitchFamily="18" charset="0"/>
            </a:defRPr>
          </a:pPr>
          <a:endParaRPr lang="pl-PL"/>
        </a:p>
      </c:txPr>
    </c:title>
    <c:autoTitleDeleted val="0"/>
    <c:plotArea>
      <c:layout>
        <c:manualLayout>
          <c:layoutTarget val="inner"/>
          <c:xMode val="edge"/>
          <c:yMode val="edge"/>
          <c:x val="7.535769969052375E-2"/>
          <c:y val="0.14390707544535658"/>
          <c:w val="0.88575447026212206"/>
          <c:h val="0.61226072027823975"/>
        </c:manualLayout>
      </c:layout>
      <c:barChart>
        <c:barDir val="col"/>
        <c:grouping val="clustered"/>
        <c:varyColors val="0"/>
        <c:ser>
          <c:idx val="0"/>
          <c:order val="0"/>
          <c:tx>
            <c:strRef>
              <c:f>Sheet1!$D$25</c:f>
              <c:strCache>
                <c:ptCount val="1"/>
                <c:pt idx="0">
                  <c:v>Pb</c:v>
                </c:pt>
              </c:strCache>
            </c:strRef>
          </c:tx>
          <c:spPr>
            <a:solidFill>
              <a:schemeClr val="tx1"/>
            </a:solidFill>
            <a:ln>
              <a:noFill/>
            </a:ln>
            <a:effectLst/>
          </c:spPr>
          <c:invertIfNegative val="0"/>
          <c:cat>
            <c:strRef>
              <c:f>Sheet1!$C$26:$C$42</c:f>
              <c:strCache>
                <c:ptCount val="17"/>
                <c:pt idx="0">
                  <c:v>treatment 1</c:v>
                </c:pt>
                <c:pt idx="1">
                  <c:v>treatment 2</c:v>
                </c:pt>
                <c:pt idx="2">
                  <c:v>treatment 3</c:v>
                </c:pt>
                <c:pt idx="3">
                  <c:v>treatment 4</c:v>
                </c:pt>
                <c:pt idx="4">
                  <c:v>treatment 5</c:v>
                </c:pt>
                <c:pt idx="5">
                  <c:v>treatment 6</c:v>
                </c:pt>
                <c:pt idx="6">
                  <c:v>treatment 7</c:v>
                </c:pt>
                <c:pt idx="7">
                  <c:v>treatment 8</c:v>
                </c:pt>
                <c:pt idx="8">
                  <c:v>treatment 9</c:v>
                </c:pt>
                <c:pt idx="9">
                  <c:v>treatment 10</c:v>
                </c:pt>
                <c:pt idx="10">
                  <c:v>treatment 11</c:v>
                </c:pt>
                <c:pt idx="11">
                  <c:v>treatment 12</c:v>
                </c:pt>
                <c:pt idx="12">
                  <c:v>treatment 13</c:v>
                </c:pt>
                <c:pt idx="13">
                  <c:v>treatment 14</c:v>
                </c:pt>
                <c:pt idx="14">
                  <c:v>treatment 15</c:v>
                </c:pt>
                <c:pt idx="15">
                  <c:v>control+wag</c:v>
                </c:pt>
                <c:pt idx="16">
                  <c:v>control </c:v>
                </c:pt>
              </c:strCache>
            </c:strRef>
          </c:cat>
          <c:val>
            <c:numRef>
              <c:f>Sheet1!$D$26:$D$42</c:f>
              <c:numCache>
                <c:formatCode>General</c:formatCode>
                <c:ptCount val="17"/>
                <c:pt idx="0">
                  <c:v>4.51</c:v>
                </c:pt>
                <c:pt idx="1">
                  <c:v>3.1752500000000001</c:v>
                </c:pt>
                <c:pt idx="2">
                  <c:v>7.93</c:v>
                </c:pt>
                <c:pt idx="3">
                  <c:v>5.8425000000000002</c:v>
                </c:pt>
                <c:pt idx="4">
                  <c:v>8.6150000000000002</c:v>
                </c:pt>
                <c:pt idx="5">
                  <c:v>5.3950000000000005</c:v>
                </c:pt>
                <c:pt idx="6">
                  <c:v>11.1775</c:v>
                </c:pt>
                <c:pt idx="7">
                  <c:v>6.5425000000000004</c:v>
                </c:pt>
                <c:pt idx="8">
                  <c:v>4.6349999999999998</c:v>
                </c:pt>
                <c:pt idx="9">
                  <c:v>6.2725</c:v>
                </c:pt>
                <c:pt idx="10">
                  <c:v>4.625</c:v>
                </c:pt>
                <c:pt idx="11">
                  <c:v>6.06</c:v>
                </c:pt>
                <c:pt idx="12">
                  <c:v>5.3925000000000001</c:v>
                </c:pt>
                <c:pt idx="13">
                  <c:v>4.9950000000000001</c:v>
                </c:pt>
                <c:pt idx="14">
                  <c:v>5.3175000000000008</c:v>
                </c:pt>
                <c:pt idx="15">
                  <c:v>7.4225000000000003</c:v>
                </c:pt>
                <c:pt idx="16">
                  <c:v>7.3174999999999999</c:v>
                </c:pt>
              </c:numCache>
            </c:numRef>
          </c:val>
          <c:extLst>
            <c:ext xmlns:c16="http://schemas.microsoft.com/office/drawing/2014/chart" uri="{C3380CC4-5D6E-409C-BE32-E72D297353CC}">
              <c16:uniqueId val="{00000000-4A04-4752-8615-1F04D5A1BB01}"/>
            </c:ext>
          </c:extLst>
        </c:ser>
        <c:dLbls>
          <c:showLegendKey val="0"/>
          <c:showVal val="0"/>
          <c:showCatName val="0"/>
          <c:showSerName val="0"/>
          <c:showPercent val="0"/>
          <c:showBubbleSize val="0"/>
        </c:dLbls>
        <c:gapWidth val="127"/>
        <c:overlap val="-27"/>
        <c:axId val="533311199"/>
        <c:axId val="533307455"/>
      </c:barChart>
      <c:catAx>
        <c:axId val="53331119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500" b="0" i="0" u="none" strike="noStrike" kern="1200" baseline="0">
                <a:solidFill>
                  <a:schemeClr val="tx1">
                    <a:lumMod val="65000"/>
                    <a:lumOff val="35000"/>
                  </a:schemeClr>
                </a:solidFill>
                <a:latin typeface="+mn-lt"/>
                <a:ea typeface="+mn-ea"/>
                <a:cs typeface="Times New Roman" panose="02020603050405020304" pitchFamily="18" charset="0"/>
              </a:defRPr>
            </a:pPr>
            <a:endParaRPr lang="pl-PL"/>
          </a:p>
        </c:txPr>
        <c:crossAx val="533307455"/>
        <c:crosses val="autoZero"/>
        <c:auto val="1"/>
        <c:lblAlgn val="ctr"/>
        <c:lblOffset val="100"/>
        <c:noMultiLvlLbl val="0"/>
      </c:catAx>
      <c:valAx>
        <c:axId val="533307455"/>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500" b="0" i="0" u="none" strike="noStrike" kern="1200" baseline="0">
                <a:solidFill>
                  <a:schemeClr val="tx1">
                    <a:lumMod val="65000"/>
                    <a:lumOff val="35000"/>
                  </a:schemeClr>
                </a:solidFill>
                <a:latin typeface="+mn-lt"/>
                <a:ea typeface="+mn-ea"/>
                <a:cs typeface="Times New Roman" panose="02020603050405020304" pitchFamily="18" charset="0"/>
              </a:defRPr>
            </a:pPr>
            <a:endParaRPr lang="pl-PL"/>
          </a:p>
        </c:txPr>
        <c:crossAx val="53331119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Times New Roman" panose="02020603050405020304" pitchFamily="18" charset="0"/>
          <a:cs typeface="Times New Roman" panose="02020603050405020304" pitchFamily="18" charset="0"/>
        </a:defRPr>
      </a:pPr>
      <a:endParaRPr lang="pl-PL"/>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600" b="0" i="0" u="none" strike="noStrike" kern="1200" spc="0" baseline="0">
              <a:solidFill>
                <a:schemeClr val="tx1">
                  <a:lumMod val="65000"/>
                  <a:lumOff val="35000"/>
                </a:schemeClr>
              </a:solidFill>
              <a:latin typeface="+mn-lt"/>
              <a:ea typeface="+mn-ea"/>
              <a:cs typeface="+mn-cs"/>
            </a:defRPr>
          </a:pPr>
          <a:endParaRPr lang="pl-PL"/>
        </a:p>
      </c:txPr>
    </c:title>
    <c:autoTitleDeleted val="0"/>
    <c:plotArea>
      <c:layout/>
      <c:barChart>
        <c:barDir val="col"/>
        <c:grouping val="stacked"/>
        <c:varyColors val="0"/>
        <c:ser>
          <c:idx val="0"/>
          <c:order val="0"/>
          <c:tx>
            <c:strRef>
              <c:f>Sheet1!$F$21</c:f>
              <c:strCache>
                <c:ptCount val="1"/>
                <c:pt idx="0">
                  <c:v>Pb</c:v>
                </c:pt>
              </c:strCache>
            </c:strRef>
          </c:tx>
          <c:spPr>
            <a:solidFill>
              <a:schemeClr val="tx1"/>
            </a:solidFill>
            <a:ln>
              <a:noFill/>
            </a:ln>
            <a:effectLst/>
          </c:spPr>
          <c:invertIfNegative val="0"/>
          <c:cat>
            <c:strRef>
              <c:f>Sheet1!$E$22:$E$38</c:f>
              <c:strCache>
                <c:ptCount val="17"/>
                <c:pt idx="0">
                  <c:v>treatment 1</c:v>
                </c:pt>
                <c:pt idx="1">
                  <c:v>treatment 2</c:v>
                </c:pt>
                <c:pt idx="2">
                  <c:v>treatment 3</c:v>
                </c:pt>
                <c:pt idx="3">
                  <c:v>treatment 4</c:v>
                </c:pt>
                <c:pt idx="4">
                  <c:v>treatment 5</c:v>
                </c:pt>
                <c:pt idx="5">
                  <c:v>treatment 6</c:v>
                </c:pt>
                <c:pt idx="6">
                  <c:v>treatment 7</c:v>
                </c:pt>
                <c:pt idx="7">
                  <c:v>treatment 8</c:v>
                </c:pt>
                <c:pt idx="8">
                  <c:v>treatment 9</c:v>
                </c:pt>
                <c:pt idx="9">
                  <c:v>treatment 10</c:v>
                </c:pt>
                <c:pt idx="10">
                  <c:v>treatment 11</c:v>
                </c:pt>
                <c:pt idx="11">
                  <c:v>treatment 12</c:v>
                </c:pt>
                <c:pt idx="12">
                  <c:v>treatment 13</c:v>
                </c:pt>
                <c:pt idx="13">
                  <c:v>treatment 14</c:v>
                </c:pt>
                <c:pt idx="14">
                  <c:v>treatment 15</c:v>
                </c:pt>
                <c:pt idx="15">
                  <c:v>control+wag</c:v>
                </c:pt>
                <c:pt idx="16">
                  <c:v>control</c:v>
                </c:pt>
              </c:strCache>
            </c:strRef>
          </c:cat>
          <c:val>
            <c:numRef>
              <c:f>Sheet1!$F$22:$F$38</c:f>
              <c:numCache>
                <c:formatCode>General</c:formatCode>
                <c:ptCount val="17"/>
                <c:pt idx="0">
                  <c:v>0.21959999999999999</c:v>
                </c:pt>
                <c:pt idx="1">
                  <c:v>0.2064</c:v>
                </c:pt>
                <c:pt idx="2">
                  <c:v>0.53690000000000004</c:v>
                </c:pt>
                <c:pt idx="3">
                  <c:v>0.32690000000000002</c:v>
                </c:pt>
                <c:pt idx="4">
                  <c:v>0.69699999999999995</c:v>
                </c:pt>
                <c:pt idx="5">
                  <c:v>0.51270000000000004</c:v>
                </c:pt>
                <c:pt idx="6">
                  <c:v>0.8014</c:v>
                </c:pt>
                <c:pt idx="7">
                  <c:v>0.44119999999999998</c:v>
                </c:pt>
                <c:pt idx="8">
                  <c:v>0.34370000000000001</c:v>
                </c:pt>
                <c:pt idx="9">
                  <c:v>0.64670000000000005</c:v>
                </c:pt>
                <c:pt idx="10">
                  <c:v>0.4032</c:v>
                </c:pt>
                <c:pt idx="11">
                  <c:v>0.4244</c:v>
                </c:pt>
                <c:pt idx="12">
                  <c:v>0.42959999999999998</c:v>
                </c:pt>
                <c:pt idx="13">
                  <c:v>0.46089999999999998</c:v>
                </c:pt>
                <c:pt idx="14">
                  <c:v>0.44350000000000001</c:v>
                </c:pt>
                <c:pt idx="15">
                  <c:v>0.4748</c:v>
                </c:pt>
                <c:pt idx="16">
                  <c:v>0.39389999999999997</c:v>
                </c:pt>
              </c:numCache>
            </c:numRef>
          </c:val>
          <c:extLst>
            <c:ext xmlns:c16="http://schemas.microsoft.com/office/drawing/2014/chart" uri="{C3380CC4-5D6E-409C-BE32-E72D297353CC}">
              <c16:uniqueId val="{00000000-C5D8-4A1F-98CF-1D83D24E7544}"/>
            </c:ext>
          </c:extLst>
        </c:ser>
        <c:dLbls>
          <c:showLegendKey val="0"/>
          <c:showVal val="0"/>
          <c:showCatName val="0"/>
          <c:showSerName val="0"/>
          <c:showPercent val="0"/>
          <c:showBubbleSize val="0"/>
        </c:dLbls>
        <c:gapWidth val="127"/>
        <c:overlap val="-27"/>
        <c:axId val="769362831"/>
        <c:axId val="769364079"/>
      </c:barChart>
      <c:catAx>
        <c:axId val="76936283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500" b="0" i="0" u="none" strike="noStrike" kern="1200" baseline="0">
                <a:solidFill>
                  <a:schemeClr val="tx1">
                    <a:lumMod val="65000"/>
                    <a:lumOff val="35000"/>
                  </a:schemeClr>
                </a:solidFill>
                <a:latin typeface="+mn-lt"/>
                <a:ea typeface="+mn-ea"/>
                <a:cs typeface="+mn-cs"/>
              </a:defRPr>
            </a:pPr>
            <a:endParaRPr lang="pl-PL"/>
          </a:p>
        </c:txPr>
        <c:crossAx val="769364079"/>
        <c:crosses val="autoZero"/>
        <c:auto val="1"/>
        <c:lblAlgn val="ctr"/>
        <c:lblOffset val="100"/>
        <c:noMultiLvlLbl val="0"/>
      </c:catAx>
      <c:valAx>
        <c:axId val="769364079"/>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500" b="0" i="0" u="none" strike="noStrike" kern="1200" baseline="0">
                <a:solidFill>
                  <a:schemeClr val="tx1">
                    <a:lumMod val="65000"/>
                    <a:lumOff val="35000"/>
                  </a:schemeClr>
                </a:solidFill>
                <a:latin typeface="+mn-lt"/>
                <a:ea typeface="+mn-ea"/>
                <a:cs typeface="+mn-cs"/>
              </a:defRPr>
            </a:pPr>
            <a:endParaRPr lang="pl-PL"/>
          </a:p>
        </c:txPr>
        <c:crossAx val="76936283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500"/>
      </a:pPr>
      <a:endParaRPr lang="pl-PL"/>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l-PL"/>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600" b="0" i="0" u="none" strike="noStrike" kern="1200" spc="0" baseline="0">
              <a:solidFill>
                <a:schemeClr val="tx1">
                  <a:lumMod val="65000"/>
                  <a:lumOff val="35000"/>
                </a:schemeClr>
              </a:solidFill>
              <a:latin typeface="+mn-lt"/>
              <a:ea typeface="+mn-ea"/>
              <a:cs typeface="+mn-cs"/>
            </a:defRPr>
          </a:pPr>
          <a:endParaRPr lang="pl-PL"/>
        </a:p>
      </c:txPr>
    </c:title>
    <c:autoTitleDeleted val="0"/>
    <c:plotArea>
      <c:layout/>
      <c:barChart>
        <c:barDir val="col"/>
        <c:grouping val="stacked"/>
        <c:varyColors val="0"/>
        <c:ser>
          <c:idx val="0"/>
          <c:order val="0"/>
          <c:tx>
            <c:strRef>
              <c:f>Sheet1!$O$21</c:f>
              <c:strCache>
                <c:ptCount val="1"/>
                <c:pt idx="0">
                  <c:v>Cr</c:v>
                </c:pt>
              </c:strCache>
            </c:strRef>
          </c:tx>
          <c:spPr>
            <a:solidFill>
              <a:srgbClr val="7030A0"/>
            </a:solidFill>
            <a:ln>
              <a:solidFill>
                <a:schemeClr val="tx1"/>
              </a:solidFill>
            </a:ln>
            <a:effectLst/>
          </c:spPr>
          <c:invertIfNegative val="0"/>
          <c:cat>
            <c:strRef>
              <c:f>Sheet1!$N$22:$N$38</c:f>
              <c:strCache>
                <c:ptCount val="17"/>
                <c:pt idx="0">
                  <c:v>treatment 1</c:v>
                </c:pt>
                <c:pt idx="1">
                  <c:v>treatment 2</c:v>
                </c:pt>
                <c:pt idx="2">
                  <c:v>treatment 3</c:v>
                </c:pt>
                <c:pt idx="3">
                  <c:v>treatment 4</c:v>
                </c:pt>
                <c:pt idx="4">
                  <c:v>treatment 5</c:v>
                </c:pt>
                <c:pt idx="5">
                  <c:v>treatment 6</c:v>
                </c:pt>
                <c:pt idx="6">
                  <c:v>treatment 7</c:v>
                </c:pt>
                <c:pt idx="7">
                  <c:v>treatment 8</c:v>
                </c:pt>
                <c:pt idx="8">
                  <c:v>treatment 9</c:v>
                </c:pt>
                <c:pt idx="9">
                  <c:v>treatment 10</c:v>
                </c:pt>
                <c:pt idx="10">
                  <c:v>treatment 11</c:v>
                </c:pt>
                <c:pt idx="11">
                  <c:v>treatment 12</c:v>
                </c:pt>
                <c:pt idx="12">
                  <c:v>treatment 13</c:v>
                </c:pt>
                <c:pt idx="13">
                  <c:v>treatment 14</c:v>
                </c:pt>
                <c:pt idx="14">
                  <c:v>treatment 15</c:v>
                </c:pt>
                <c:pt idx="15">
                  <c:v>control+wag</c:v>
                </c:pt>
                <c:pt idx="16">
                  <c:v>control</c:v>
                </c:pt>
              </c:strCache>
            </c:strRef>
          </c:cat>
          <c:val>
            <c:numRef>
              <c:f>Sheet1!$O$22:$O$38</c:f>
              <c:numCache>
                <c:formatCode>General</c:formatCode>
                <c:ptCount val="17"/>
                <c:pt idx="0">
                  <c:v>2.4788000000000001</c:v>
                </c:pt>
                <c:pt idx="1">
                  <c:v>0.83530000000000004</c:v>
                </c:pt>
                <c:pt idx="2">
                  <c:v>1.3591</c:v>
                </c:pt>
                <c:pt idx="3">
                  <c:v>1.9124000000000001</c:v>
                </c:pt>
                <c:pt idx="4">
                  <c:v>0.92430000000000001</c:v>
                </c:pt>
                <c:pt idx="5">
                  <c:v>1.5228999999999999</c:v>
                </c:pt>
                <c:pt idx="6">
                  <c:v>5.0979000000000001</c:v>
                </c:pt>
                <c:pt idx="7">
                  <c:v>0.66420000000000001</c:v>
                </c:pt>
                <c:pt idx="8">
                  <c:v>0.66</c:v>
                </c:pt>
                <c:pt idx="9">
                  <c:v>1.9409000000000001</c:v>
                </c:pt>
                <c:pt idx="10">
                  <c:v>1.2358</c:v>
                </c:pt>
                <c:pt idx="11">
                  <c:v>0.93489999999999995</c:v>
                </c:pt>
                <c:pt idx="12">
                  <c:v>6.4728000000000003</c:v>
                </c:pt>
                <c:pt idx="13">
                  <c:v>0.89739999999999998</c:v>
                </c:pt>
                <c:pt idx="14">
                  <c:v>0.87780000000000002</c:v>
                </c:pt>
                <c:pt idx="15">
                  <c:v>2.6663999999999999</c:v>
                </c:pt>
                <c:pt idx="16">
                  <c:v>3.0266000000000002</c:v>
                </c:pt>
              </c:numCache>
            </c:numRef>
          </c:val>
          <c:extLst>
            <c:ext xmlns:c16="http://schemas.microsoft.com/office/drawing/2014/chart" uri="{C3380CC4-5D6E-409C-BE32-E72D297353CC}">
              <c16:uniqueId val="{00000000-4C57-4329-8A32-F7DCFDFCF9F5}"/>
            </c:ext>
          </c:extLst>
        </c:ser>
        <c:dLbls>
          <c:showLegendKey val="0"/>
          <c:showVal val="0"/>
          <c:showCatName val="0"/>
          <c:showSerName val="0"/>
          <c:showPercent val="0"/>
          <c:showBubbleSize val="0"/>
        </c:dLbls>
        <c:gapWidth val="127"/>
        <c:overlap val="27"/>
        <c:axId val="770890303"/>
        <c:axId val="770887807"/>
      </c:barChart>
      <c:catAx>
        <c:axId val="77089030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500" b="0" i="0" u="none" strike="noStrike" kern="1200" baseline="0">
                <a:solidFill>
                  <a:schemeClr val="tx1">
                    <a:lumMod val="65000"/>
                    <a:lumOff val="35000"/>
                  </a:schemeClr>
                </a:solidFill>
                <a:latin typeface="+mn-lt"/>
                <a:ea typeface="+mn-ea"/>
                <a:cs typeface="+mn-cs"/>
              </a:defRPr>
            </a:pPr>
            <a:endParaRPr lang="pl-PL"/>
          </a:p>
        </c:txPr>
        <c:crossAx val="770887807"/>
        <c:crosses val="autoZero"/>
        <c:auto val="1"/>
        <c:lblAlgn val="ctr"/>
        <c:lblOffset val="100"/>
        <c:noMultiLvlLbl val="0"/>
      </c:catAx>
      <c:valAx>
        <c:axId val="77088780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500" b="0" i="0" u="none" strike="noStrike" kern="1200" baseline="0">
                <a:solidFill>
                  <a:schemeClr val="tx1">
                    <a:lumMod val="65000"/>
                    <a:lumOff val="35000"/>
                  </a:schemeClr>
                </a:solidFill>
                <a:latin typeface="+mn-lt"/>
                <a:ea typeface="+mn-ea"/>
                <a:cs typeface="+mn-cs"/>
              </a:defRPr>
            </a:pPr>
            <a:endParaRPr lang="pl-PL"/>
          </a:p>
        </c:txPr>
        <c:crossAx val="77089030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500"/>
      </a:pPr>
      <a:endParaRPr lang="pl-PL"/>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12" name="Google Shape;212;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12" name="Google Shape;212;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088001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pt-PT" dirty="0"/>
          </a:p>
        </p:txBody>
      </p:sp>
      <p:sp>
        <p:nvSpPr>
          <p:cNvPr id="4" name="Marcador de Posição do Número do Diapositivo 3"/>
          <p:cNvSpPr>
            <a:spLocks noGrp="1"/>
          </p:cNvSpPr>
          <p:nvPr>
            <p:ph type="sldNum" sz="quarter" idx="5"/>
          </p:nvPr>
        </p:nvSpPr>
        <p:spPr/>
        <p:txBody>
          <a:bodyPr/>
          <a:lstStyle/>
          <a:p>
            <a:fld id="{25E7C829-BAE7-6D4C-8512-5444C0237E0B}" type="slidenum">
              <a:rPr lang="pt-PT" smtClean="0"/>
              <a:t>3</a:t>
            </a:fld>
            <a:endParaRPr lang="pt-PT"/>
          </a:p>
        </p:txBody>
      </p:sp>
    </p:spTree>
    <p:extLst>
      <p:ext uri="{BB962C8B-B14F-4D97-AF65-F5344CB8AC3E}">
        <p14:creationId xmlns:p14="http://schemas.microsoft.com/office/powerpoint/2010/main" val="18281019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pt-PT" dirty="0"/>
          </a:p>
        </p:txBody>
      </p:sp>
      <p:sp>
        <p:nvSpPr>
          <p:cNvPr id="4" name="Marcador de Posição do Número do Diapositivo 3"/>
          <p:cNvSpPr>
            <a:spLocks noGrp="1"/>
          </p:cNvSpPr>
          <p:nvPr>
            <p:ph type="sldNum" sz="quarter" idx="5"/>
          </p:nvPr>
        </p:nvSpPr>
        <p:spPr/>
        <p:txBody>
          <a:bodyPr/>
          <a:lstStyle/>
          <a:p>
            <a:fld id="{25E7C829-BAE7-6D4C-8512-5444C0237E0B}" type="slidenum">
              <a:rPr lang="pt-PT" smtClean="0"/>
              <a:t>4</a:t>
            </a:fld>
            <a:endParaRPr lang="pt-PT"/>
          </a:p>
        </p:txBody>
      </p:sp>
    </p:spTree>
    <p:extLst>
      <p:ext uri="{BB962C8B-B14F-4D97-AF65-F5344CB8AC3E}">
        <p14:creationId xmlns:p14="http://schemas.microsoft.com/office/powerpoint/2010/main" val="15004789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pt-PT" dirty="0"/>
          </a:p>
        </p:txBody>
      </p:sp>
      <p:sp>
        <p:nvSpPr>
          <p:cNvPr id="4" name="Marcador de Posição do Número do Diapositivo 3"/>
          <p:cNvSpPr>
            <a:spLocks noGrp="1"/>
          </p:cNvSpPr>
          <p:nvPr>
            <p:ph type="sldNum" sz="quarter" idx="5"/>
          </p:nvPr>
        </p:nvSpPr>
        <p:spPr/>
        <p:txBody>
          <a:bodyPr/>
          <a:lstStyle/>
          <a:p>
            <a:fld id="{25E7C829-BAE7-6D4C-8512-5444C0237E0B}" type="slidenum">
              <a:rPr lang="pt-PT" smtClean="0"/>
              <a:t>5</a:t>
            </a:fld>
            <a:endParaRPr lang="pt-PT"/>
          </a:p>
        </p:txBody>
      </p:sp>
    </p:spTree>
    <p:extLst>
      <p:ext uri="{BB962C8B-B14F-4D97-AF65-F5344CB8AC3E}">
        <p14:creationId xmlns:p14="http://schemas.microsoft.com/office/powerpoint/2010/main" val="33300719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pt-PT" dirty="0"/>
          </a:p>
        </p:txBody>
      </p:sp>
      <p:sp>
        <p:nvSpPr>
          <p:cNvPr id="4" name="Marcador de Posição do Número do Diapositivo 3"/>
          <p:cNvSpPr>
            <a:spLocks noGrp="1"/>
          </p:cNvSpPr>
          <p:nvPr>
            <p:ph type="sldNum" sz="quarter" idx="5"/>
          </p:nvPr>
        </p:nvSpPr>
        <p:spPr/>
        <p:txBody>
          <a:bodyPr/>
          <a:lstStyle/>
          <a:p>
            <a:fld id="{25E7C829-BAE7-6D4C-8512-5444C0237E0B}" type="slidenum">
              <a:rPr lang="pt-PT" smtClean="0"/>
              <a:t>6</a:t>
            </a:fld>
            <a:endParaRPr lang="pt-PT"/>
          </a:p>
        </p:txBody>
      </p:sp>
    </p:spTree>
    <p:extLst>
      <p:ext uri="{BB962C8B-B14F-4D97-AF65-F5344CB8AC3E}">
        <p14:creationId xmlns:p14="http://schemas.microsoft.com/office/powerpoint/2010/main" val="41044357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1" name="Google Shape;231;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9" name="Google Shape;309;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9" name="Google Shape;309;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5674329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Cover">
  <p:cSld name="Cover">
    <p:spTree>
      <p:nvGrpSpPr>
        <p:cNvPr id="1" name="Shape 15"/>
        <p:cNvGrpSpPr/>
        <p:nvPr/>
      </p:nvGrpSpPr>
      <p:grpSpPr>
        <a:xfrm>
          <a:off x="0" y="0"/>
          <a:ext cx="0" cy="0"/>
          <a:chOff x="0" y="0"/>
          <a:chExt cx="0" cy="0"/>
        </a:xfrm>
      </p:grpSpPr>
      <p:sp>
        <p:nvSpPr>
          <p:cNvPr id="16" name="Google Shape;16;p17"/>
          <p:cNvSpPr txBox="1">
            <a:spLocks noGrp="1"/>
          </p:cNvSpPr>
          <p:nvPr>
            <p:ph type="ctrTitle"/>
          </p:nvPr>
        </p:nvSpPr>
        <p:spPr>
          <a:xfrm>
            <a:off x="550863" y="1628775"/>
            <a:ext cx="4995087" cy="1903375"/>
          </a:xfrm>
          <a:prstGeom prst="rect">
            <a:avLst/>
          </a:prstGeom>
          <a:noFill/>
          <a:ln>
            <a:noFill/>
          </a:ln>
        </p:spPr>
        <p:txBody>
          <a:bodyPr spcFirstLastPara="1" wrap="square" lIns="0" tIns="0" rIns="0" bIns="0" anchor="b" anchorCtr="0">
            <a:normAutofit/>
          </a:bodyPr>
          <a:lstStyle>
            <a:lvl1pPr lvl="0" algn="l">
              <a:lnSpc>
                <a:spcPct val="90000"/>
              </a:lnSpc>
              <a:spcBef>
                <a:spcPts val="0"/>
              </a:spcBef>
              <a:spcAft>
                <a:spcPts val="0"/>
              </a:spcAft>
              <a:buClr>
                <a:schemeClr val="lt1"/>
              </a:buClr>
              <a:buSzPts val="4800"/>
              <a:buFont typeface="Arial"/>
              <a:buNone/>
              <a:defRPr sz="4800" b="1">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7"/>
          <p:cNvSpPr txBox="1">
            <a:spLocks noGrp="1"/>
          </p:cNvSpPr>
          <p:nvPr>
            <p:ph type="body" idx="1"/>
          </p:nvPr>
        </p:nvSpPr>
        <p:spPr>
          <a:xfrm>
            <a:off x="558609" y="3807120"/>
            <a:ext cx="4985849" cy="524759"/>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lt1"/>
              </a:buClr>
              <a:buSzPts val="2000"/>
              <a:buNone/>
              <a:defRPr sz="2000" b="0">
                <a:solidFill>
                  <a:schemeClr val="lt1"/>
                </a:solidFill>
                <a:latin typeface="Arial"/>
                <a:ea typeface="Arial"/>
                <a:cs typeface="Arial"/>
                <a:sym typeface="Arial"/>
              </a:defRPr>
            </a:lvl1pPr>
            <a:lvl2pPr marL="914400" lvl="1" indent="-228600" algn="l">
              <a:lnSpc>
                <a:spcPct val="90000"/>
              </a:lnSpc>
              <a:spcBef>
                <a:spcPts val="500"/>
              </a:spcBef>
              <a:spcAft>
                <a:spcPts val="0"/>
              </a:spcAft>
              <a:buClr>
                <a:schemeClr val="lt1"/>
              </a:buClr>
              <a:buSzPts val="1800"/>
              <a:buNone/>
              <a:defRPr/>
            </a:lvl2pPr>
            <a:lvl3pPr marL="1371600" lvl="2" indent="-228600" algn="l">
              <a:lnSpc>
                <a:spcPct val="90000"/>
              </a:lnSpc>
              <a:spcBef>
                <a:spcPts val="500"/>
              </a:spcBef>
              <a:spcAft>
                <a:spcPts val="0"/>
              </a:spcAft>
              <a:buClr>
                <a:schemeClr val="lt1"/>
              </a:buClr>
              <a:buSzPts val="1800"/>
              <a:buNone/>
              <a:defRPr/>
            </a:lvl3pPr>
            <a:lvl4pPr marL="1828800" lvl="3" indent="-228600" algn="l">
              <a:lnSpc>
                <a:spcPct val="90000"/>
              </a:lnSpc>
              <a:spcBef>
                <a:spcPts val="500"/>
              </a:spcBef>
              <a:spcAft>
                <a:spcPts val="0"/>
              </a:spcAft>
              <a:buClr>
                <a:schemeClr val="lt1"/>
              </a:buClr>
              <a:buSzPts val="1800"/>
              <a:buNone/>
              <a:defRPr/>
            </a:lvl4pPr>
            <a:lvl5pPr marL="2286000" lvl="4" indent="-228600" algn="l">
              <a:lnSpc>
                <a:spcPct val="90000"/>
              </a:lnSpc>
              <a:spcBef>
                <a:spcPts val="500"/>
              </a:spcBef>
              <a:spcAft>
                <a:spcPts val="0"/>
              </a:spcAft>
              <a:buClr>
                <a:schemeClr val="lt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8" name="Google Shape;18;p17"/>
          <p:cNvGrpSpPr/>
          <p:nvPr/>
        </p:nvGrpSpPr>
        <p:grpSpPr>
          <a:xfrm>
            <a:off x="9706761" y="6148473"/>
            <a:ext cx="2144500" cy="430887"/>
            <a:chOff x="9706761" y="6148473"/>
            <a:chExt cx="2144500" cy="430887"/>
          </a:xfrm>
        </p:grpSpPr>
        <p:pic>
          <p:nvPicPr>
            <p:cNvPr id="19" name="Google Shape;19;p17"/>
            <p:cNvPicPr preferRelativeResize="0"/>
            <p:nvPr/>
          </p:nvPicPr>
          <p:blipFill rotWithShape="1">
            <a:blip r:embed="rId2">
              <a:alphaModFix/>
            </a:blip>
            <a:srcRect/>
            <a:stretch/>
          </p:blipFill>
          <p:spPr>
            <a:xfrm>
              <a:off x="9706761" y="6173283"/>
              <a:ext cx="530400" cy="360000"/>
            </a:xfrm>
            <a:prstGeom prst="rect">
              <a:avLst/>
            </a:prstGeom>
            <a:noFill/>
            <a:ln>
              <a:noFill/>
            </a:ln>
          </p:spPr>
        </p:pic>
        <p:sp>
          <p:nvSpPr>
            <p:cNvPr id="20" name="Google Shape;20;p17"/>
            <p:cNvSpPr txBox="1"/>
            <p:nvPr/>
          </p:nvSpPr>
          <p:spPr>
            <a:xfrm>
              <a:off x="10290326" y="6148473"/>
              <a:ext cx="1560935" cy="430887"/>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r>
                <a:rPr lang="en-GB" sz="1100" b="1" i="0" u="none" strike="noStrike" cap="none">
                  <a:solidFill>
                    <a:schemeClr val="lt1"/>
                  </a:solidFill>
                  <a:latin typeface="Arial"/>
                  <a:ea typeface="Arial"/>
                  <a:cs typeface="Arial"/>
                  <a:sym typeface="Arial"/>
                </a:rPr>
                <a:t>Funded by </a:t>
              </a:r>
              <a:endParaRPr/>
            </a:p>
            <a:p>
              <a:pPr marL="0" marR="0" lvl="0" indent="0" algn="l" rtl="0">
                <a:spcBef>
                  <a:spcPts val="0"/>
                </a:spcBef>
                <a:spcAft>
                  <a:spcPts val="0"/>
                </a:spcAft>
                <a:buNone/>
              </a:pPr>
              <a:r>
                <a:rPr lang="en-GB" sz="1100" b="1">
                  <a:solidFill>
                    <a:schemeClr val="lt1"/>
                  </a:solidFill>
                  <a:latin typeface="Arial"/>
                  <a:ea typeface="Arial"/>
                  <a:cs typeface="Arial"/>
                  <a:sym typeface="Arial"/>
                </a:rPr>
                <a:t>the European Union</a:t>
              </a:r>
              <a:endParaRPr/>
            </a:p>
          </p:txBody>
        </p:sp>
      </p:grpSp>
      <p:sp>
        <p:nvSpPr>
          <p:cNvPr id="21" name="Google Shape;21;p17"/>
          <p:cNvSpPr txBox="1"/>
          <p:nvPr/>
        </p:nvSpPr>
        <p:spPr>
          <a:xfrm>
            <a:off x="3303103" y="5937784"/>
            <a:ext cx="5585793" cy="830997"/>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GB" sz="1200">
                <a:solidFill>
                  <a:schemeClr val="lt1"/>
                </a:solidFill>
                <a:latin typeface="Arial"/>
                <a:ea typeface="Arial"/>
                <a:cs typeface="Arial"/>
                <a:sym typeface="Arial"/>
              </a:rPr>
              <a:t>Funded by the European Union. Views and opinions expressed are however those of the author(s) only and do not necessarily reflect those of the European Union or the European Research Executive Agency (REA). Neither the European Union nor the granting authority can be held responsible for them.</a:t>
            </a: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hank you">
  <p:cSld name="Thank you">
    <p:spTree>
      <p:nvGrpSpPr>
        <p:cNvPr id="1" name="Shape 90"/>
        <p:cNvGrpSpPr/>
        <p:nvPr/>
      </p:nvGrpSpPr>
      <p:grpSpPr>
        <a:xfrm>
          <a:off x="0" y="0"/>
          <a:ext cx="0" cy="0"/>
          <a:chOff x="0" y="0"/>
          <a:chExt cx="0" cy="0"/>
        </a:xfrm>
      </p:grpSpPr>
      <p:sp>
        <p:nvSpPr>
          <p:cNvPr id="91" name="Google Shape;91;p40"/>
          <p:cNvSpPr txBox="1"/>
          <p:nvPr/>
        </p:nvSpPr>
        <p:spPr>
          <a:xfrm>
            <a:off x="550863" y="2721114"/>
            <a:ext cx="11090275"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4000" b="1">
                <a:solidFill>
                  <a:schemeClr val="lt1"/>
                </a:solidFill>
                <a:latin typeface="Arial"/>
                <a:ea typeface="Arial"/>
                <a:cs typeface="Arial"/>
                <a:sym typeface="Arial"/>
              </a:rPr>
              <a:t>Thank you for your attention</a:t>
            </a:r>
            <a:endParaRPr sz="4000" b="1">
              <a:solidFill>
                <a:schemeClr val="lt1"/>
              </a:solidFill>
              <a:latin typeface="Arial"/>
              <a:ea typeface="Arial"/>
              <a:cs typeface="Arial"/>
              <a:sym typeface="Arial"/>
            </a:endParaRPr>
          </a:p>
        </p:txBody>
      </p:sp>
      <p:grpSp>
        <p:nvGrpSpPr>
          <p:cNvPr id="92" name="Google Shape;92;p40"/>
          <p:cNvGrpSpPr/>
          <p:nvPr/>
        </p:nvGrpSpPr>
        <p:grpSpPr>
          <a:xfrm>
            <a:off x="9674865" y="6152017"/>
            <a:ext cx="2091335" cy="430887"/>
            <a:chOff x="9674865" y="6152017"/>
            <a:chExt cx="2091335" cy="430887"/>
          </a:xfrm>
        </p:grpSpPr>
        <p:pic>
          <p:nvPicPr>
            <p:cNvPr id="93" name="Google Shape;93;p40"/>
            <p:cNvPicPr preferRelativeResize="0"/>
            <p:nvPr/>
          </p:nvPicPr>
          <p:blipFill rotWithShape="1">
            <a:blip r:embed="rId2">
              <a:alphaModFix/>
            </a:blip>
            <a:srcRect/>
            <a:stretch/>
          </p:blipFill>
          <p:spPr>
            <a:xfrm>
              <a:off x="9674865" y="6187461"/>
              <a:ext cx="530400" cy="360000"/>
            </a:xfrm>
            <a:prstGeom prst="rect">
              <a:avLst/>
            </a:prstGeom>
            <a:noFill/>
            <a:ln>
              <a:noFill/>
            </a:ln>
          </p:spPr>
        </p:pic>
        <p:sp>
          <p:nvSpPr>
            <p:cNvPr id="94" name="Google Shape;94;p40"/>
            <p:cNvSpPr txBox="1"/>
            <p:nvPr/>
          </p:nvSpPr>
          <p:spPr>
            <a:xfrm>
              <a:off x="10205265" y="6152017"/>
              <a:ext cx="1560935" cy="430887"/>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r>
                <a:rPr lang="en-GB" sz="1100" b="1">
                  <a:solidFill>
                    <a:schemeClr val="lt1"/>
                  </a:solidFill>
                  <a:latin typeface="Arial"/>
                  <a:ea typeface="Arial"/>
                  <a:cs typeface="Arial"/>
                  <a:sym typeface="Arial"/>
                </a:rPr>
                <a:t>Funded by </a:t>
              </a:r>
              <a:endParaRPr/>
            </a:p>
            <a:p>
              <a:pPr marL="0" marR="0" lvl="0" indent="0" algn="l" rtl="0">
                <a:spcBef>
                  <a:spcPts val="0"/>
                </a:spcBef>
                <a:spcAft>
                  <a:spcPts val="0"/>
                </a:spcAft>
                <a:buNone/>
              </a:pPr>
              <a:r>
                <a:rPr lang="en-GB" sz="1100" b="1">
                  <a:solidFill>
                    <a:schemeClr val="lt1"/>
                  </a:solidFill>
                  <a:latin typeface="Arial"/>
                  <a:ea typeface="Arial"/>
                  <a:cs typeface="Arial"/>
                  <a:sym typeface="Arial"/>
                </a:rPr>
                <a:t>the European Union</a:t>
              </a:r>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losing slide">
  <p:cSld name="closing slide">
    <p:spTree>
      <p:nvGrpSpPr>
        <p:cNvPr id="1" name="Shape 95"/>
        <p:cNvGrpSpPr/>
        <p:nvPr/>
      </p:nvGrpSpPr>
      <p:grpSpPr>
        <a:xfrm>
          <a:off x="0" y="0"/>
          <a:ext cx="0" cy="0"/>
          <a:chOff x="0" y="0"/>
          <a:chExt cx="0" cy="0"/>
        </a:xfrm>
      </p:grpSpPr>
      <p:sp>
        <p:nvSpPr>
          <p:cNvPr id="96" name="Google Shape;96;p41"/>
          <p:cNvSpPr txBox="1"/>
          <p:nvPr/>
        </p:nvSpPr>
        <p:spPr>
          <a:xfrm>
            <a:off x="550863" y="781248"/>
            <a:ext cx="3863304" cy="307777"/>
          </a:xfrm>
          <a:prstGeom prst="rect">
            <a:avLst/>
          </a:prstGeom>
          <a:noFill/>
          <a:ln>
            <a:noFill/>
          </a:ln>
        </p:spPr>
        <p:txBody>
          <a:bodyPr spcFirstLastPara="1" wrap="square" lIns="0" tIns="0" rIns="0" bIns="0" anchor="b" anchorCtr="0">
            <a:spAutoFit/>
          </a:bodyPr>
          <a:lstStyle/>
          <a:p>
            <a:pPr marL="0" marR="0" lvl="0" indent="0" algn="l" rtl="0">
              <a:spcBef>
                <a:spcPts val="0"/>
              </a:spcBef>
              <a:spcAft>
                <a:spcPts val="0"/>
              </a:spcAft>
              <a:buNone/>
            </a:pPr>
            <a:r>
              <a:rPr lang="en-GB" sz="2000" b="1" i="0">
                <a:solidFill>
                  <a:schemeClr val="lt1"/>
                </a:solidFill>
                <a:latin typeface="Arial"/>
                <a:ea typeface="Arial"/>
                <a:cs typeface="Arial"/>
                <a:sym typeface="Arial"/>
              </a:rPr>
              <a:t>About SYMBIOREM</a:t>
            </a:r>
            <a:endParaRPr/>
          </a:p>
        </p:txBody>
      </p:sp>
      <p:sp>
        <p:nvSpPr>
          <p:cNvPr id="97" name="Google Shape;97;p41"/>
          <p:cNvSpPr txBox="1">
            <a:spLocks noGrp="1"/>
          </p:cNvSpPr>
          <p:nvPr>
            <p:ph type="body" idx="1"/>
          </p:nvPr>
        </p:nvSpPr>
        <p:spPr>
          <a:xfrm>
            <a:off x="567501" y="1628775"/>
            <a:ext cx="4993713" cy="3084541"/>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lt1"/>
              </a:buClr>
              <a:buSzPts val="1200"/>
              <a:buNone/>
              <a:defRPr sz="1200">
                <a:solidFill>
                  <a:schemeClr val="lt1"/>
                </a:solidFill>
                <a:latin typeface="Arial"/>
                <a:ea typeface="Arial"/>
                <a:cs typeface="Arial"/>
                <a:sym typeface="Arial"/>
              </a:defRPr>
            </a:lvl1pPr>
            <a:lvl2pPr marL="914400" lvl="1" indent="-228600" algn="l">
              <a:lnSpc>
                <a:spcPct val="90000"/>
              </a:lnSpc>
              <a:spcBef>
                <a:spcPts val="500"/>
              </a:spcBef>
              <a:spcAft>
                <a:spcPts val="0"/>
              </a:spcAft>
              <a:buClr>
                <a:schemeClr val="lt1"/>
              </a:buClr>
              <a:buSzPts val="1400"/>
              <a:buNone/>
              <a:defRPr sz="1400"/>
            </a:lvl2pPr>
            <a:lvl3pPr marL="1371600" lvl="2" indent="-228600" algn="l">
              <a:lnSpc>
                <a:spcPct val="90000"/>
              </a:lnSpc>
              <a:spcBef>
                <a:spcPts val="500"/>
              </a:spcBef>
              <a:spcAft>
                <a:spcPts val="0"/>
              </a:spcAft>
              <a:buClr>
                <a:schemeClr val="lt1"/>
              </a:buClr>
              <a:buSzPts val="1400"/>
              <a:buNone/>
              <a:defRPr sz="1400"/>
            </a:lvl3pPr>
            <a:lvl4pPr marL="1828800" lvl="3" indent="-228600" algn="l">
              <a:lnSpc>
                <a:spcPct val="90000"/>
              </a:lnSpc>
              <a:spcBef>
                <a:spcPts val="500"/>
              </a:spcBef>
              <a:spcAft>
                <a:spcPts val="0"/>
              </a:spcAft>
              <a:buClr>
                <a:schemeClr val="lt1"/>
              </a:buClr>
              <a:buSzPts val="1400"/>
              <a:buNone/>
              <a:defRPr sz="1400"/>
            </a:lvl4pPr>
            <a:lvl5pPr marL="2286000" lvl="4" indent="-228600" algn="l">
              <a:lnSpc>
                <a:spcPct val="90000"/>
              </a:lnSpc>
              <a:spcBef>
                <a:spcPts val="500"/>
              </a:spcBef>
              <a:spcAft>
                <a:spcPts val="0"/>
              </a:spcAft>
              <a:buClr>
                <a:schemeClr val="lt1"/>
              </a:buClr>
              <a:buSzPts val="1400"/>
              <a:buNone/>
              <a:defRPr sz="14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8" name="Google Shape;98;p41"/>
          <p:cNvSpPr txBox="1"/>
          <p:nvPr/>
        </p:nvSpPr>
        <p:spPr>
          <a:xfrm>
            <a:off x="6096000" y="824304"/>
            <a:ext cx="3863304" cy="30777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GB" sz="2000" b="1" i="0">
                <a:solidFill>
                  <a:schemeClr val="lt1"/>
                </a:solidFill>
                <a:latin typeface="Arial"/>
                <a:ea typeface="Arial"/>
                <a:cs typeface="Arial"/>
                <a:sym typeface="Arial"/>
              </a:rPr>
              <a:t>Get in touch</a:t>
            </a:r>
            <a:endParaRPr sz="2000" b="1" i="0">
              <a:solidFill>
                <a:schemeClr val="lt1"/>
              </a:solidFill>
              <a:latin typeface="Arial"/>
              <a:ea typeface="Arial"/>
              <a:cs typeface="Arial"/>
              <a:sym typeface="Arial"/>
            </a:endParaRPr>
          </a:p>
        </p:txBody>
      </p:sp>
      <p:sp>
        <p:nvSpPr>
          <p:cNvPr id="99" name="Google Shape;99;p41"/>
          <p:cNvSpPr txBox="1">
            <a:spLocks noGrp="1"/>
          </p:cNvSpPr>
          <p:nvPr>
            <p:ph type="body" idx="2"/>
          </p:nvPr>
        </p:nvSpPr>
        <p:spPr>
          <a:xfrm>
            <a:off x="6133694" y="1635327"/>
            <a:ext cx="5507443" cy="173449"/>
          </a:xfrm>
          <a:prstGeom prst="rect">
            <a:avLst/>
          </a:prstGeom>
          <a:noFill/>
          <a:ln>
            <a:noFill/>
          </a:ln>
        </p:spPr>
        <p:txBody>
          <a:bodyPr spcFirstLastPara="1" wrap="square" lIns="0" tIns="0" rIns="0" bIns="0" anchor="t" anchorCtr="0">
            <a:normAutofit/>
          </a:bodyPr>
          <a:lstStyle>
            <a:lvl1pPr marL="457200" marR="0" lvl="0" indent="-228600" algn="l">
              <a:lnSpc>
                <a:spcPct val="90000"/>
              </a:lnSpc>
              <a:spcBef>
                <a:spcPts val="0"/>
              </a:spcBef>
              <a:spcAft>
                <a:spcPts val="0"/>
              </a:spcAft>
              <a:buClr>
                <a:schemeClr val="lt1"/>
              </a:buClr>
              <a:buSzPts val="1200"/>
              <a:buFont typeface="Arial"/>
              <a:buNone/>
              <a:defRPr sz="1200" b="1">
                <a:solidFill>
                  <a:schemeClr val="lt1"/>
                </a:solidFill>
                <a:latin typeface="Arial"/>
                <a:ea typeface="Arial"/>
                <a:cs typeface="Arial"/>
                <a:sym typeface="Arial"/>
              </a:defRPr>
            </a:lvl1pPr>
            <a:lvl2pPr marL="914400" lvl="1" indent="-228600" algn="l">
              <a:lnSpc>
                <a:spcPct val="90000"/>
              </a:lnSpc>
              <a:spcBef>
                <a:spcPts val="500"/>
              </a:spcBef>
              <a:spcAft>
                <a:spcPts val="0"/>
              </a:spcAft>
              <a:buClr>
                <a:schemeClr val="lt1"/>
              </a:buClr>
              <a:buSzPts val="1400"/>
              <a:buNone/>
              <a:defRPr sz="1400"/>
            </a:lvl2pPr>
            <a:lvl3pPr marL="1371600" lvl="2" indent="-228600" algn="l">
              <a:lnSpc>
                <a:spcPct val="90000"/>
              </a:lnSpc>
              <a:spcBef>
                <a:spcPts val="500"/>
              </a:spcBef>
              <a:spcAft>
                <a:spcPts val="0"/>
              </a:spcAft>
              <a:buClr>
                <a:schemeClr val="lt1"/>
              </a:buClr>
              <a:buSzPts val="1400"/>
              <a:buNone/>
              <a:defRPr sz="1400"/>
            </a:lvl3pPr>
            <a:lvl4pPr marL="1828800" lvl="3" indent="-228600" algn="l">
              <a:lnSpc>
                <a:spcPct val="90000"/>
              </a:lnSpc>
              <a:spcBef>
                <a:spcPts val="500"/>
              </a:spcBef>
              <a:spcAft>
                <a:spcPts val="0"/>
              </a:spcAft>
              <a:buClr>
                <a:schemeClr val="lt1"/>
              </a:buClr>
              <a:buSzPts val="1400"/>
              <a:buNone/>
              <a:defRPr sz="1400"/>
            </a:lvl4pPr>
            <a:lvl5pPr marL="2286000" lvl="4" indent="-228600" algn="l">
              <a:lnSpc>
                <a:spcPct val="90000"/>
              </a:lnSpc>
              <a:spcBef>
                <a:spcPts val="500"/>
              </a:spcBef>
              <a:spcAft>
                <a:spcPts val="0"/>
              </a:spcAft>
              <a:buClr>
                <a:schemeClr val="lt1"/>
              </a:buClr>
              <a:buSzPts val="1400"/>
              <a:buNone/>
              <a:defRPr sz="14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0" name="Google Shape;100;p41"/>
          <p:cNvSpPr txBox="1">
            <a:spLocks noGrp="1"/>
          </p:cNvSpPr>
          <p:nvPr>
            <p:ph type="body" idx="3"/>
          </p:nvPr>
        </p:nvSpPr>
        <p:spPr>
          <a:xfrm>
            <a:off x="6133694" y="1845423"/>
            <a:ext cx="5507443" cy="173449"/>
          </a:xfrm>
          <a:prstGeom prst="rect">
            <a:avLst/>
          </a:prstGeom>
          <a:noFill/>
          <a:ln>
            <a:noFill/>
          </a:ln>
        </p:spPr>
        <p:txBody>
          <a:bodyPr spcFirstLastPara="1" wrap="square" lIns="0" tIns="0" rIns="0" bIns="0" anchor="t" anchorCtr="0">
            <a:normAutofit/>
          </a:bodyPr>
          <a:lstStyle>
            <a:lvl1pPr marL="457200" marR="0" lvl="0" indent="-228600" algn="l">
              <a:lnSpc>
                <a:spcPct val="90000"/>
              </a:lnSpc>
              <a:spcBef>
                <a:spcPts val="0"/>
              </a:spcBef>
              <a:spcAft>
                <a:spcPts val="0"/>
              </a:spcAft>
              <a:buClr>
                <a:schemeClr val="lt1"/>
              </a:buClr>
              <a:buSzPts val="1200"/>
              <a:buFont typeface="Arial"/>
              <a:buNone/>
              <a:defRPr sz="1200">
                <a:solidFill>
                  <a:schemeClr val="lt1"/>
                </a:solidFill>
                <a:latin typeface="Arial"/>
                <a:ea typeface="Arial"/>
                <a:cs typeface="Arial"/>
                <a:sym typeface="Arial"/>
              </a:defRPr>
            </a:lvl1pPr>
            <a:lvl2pPr marL="914400" lvl="1" indent="-228600" algn="l">
              <a:lnSpc>
                <a:spcPct val="90000"/>
              </a:lnSpc>
              <a:spcBef>
                <a:spcPts val="500"/>
              </a:spcBef>
              <a:spcAft>
                <a:spcPts val="0"/>
              </a:spcAft>
              <a:buClr>
                <a:schemeClr val="lt1"/>
              </a:buClr>
              <a:buSzPts val="1400"/>
              <a:buNone/>
              <a:defRPr sz="1400"/>
            </a:lvl2pPr>
            <a:lvl3pPr marL="1371600" lvl="2" indent="-228600" algn="l">
              <a:lnSpc>
                <a:spcPct val="90000"/>
              </a:lnSpc>
              <a:spcBef>
                <a:spcPts val="500"/>
              </a:spcBef>
              <a:spcAft>
                <a:spcPts val="0"/>
              </a:spcAft>
              <a:buClr>
                <a:schemeClr val="lt1"/>
              </a:buClr>
              <a:buSzPts val="1400"/>
              <a:buNone/>
              <a:defRPr sz="1400"/>
            </a:lvl3pPr>
            <a:lvl4pPr marL="1828800" lvl="3" indent="-228600" algn="l">
              <a:lnSpc>
                <a:spcPct val="90000"/>
              </a:lnSpc>
              <a:spcBef>
                <a:spcPts val="500"/>
              </a:spcBef>
              <a:spcAft>
                <a:spcPts val="0"/>
              </a:spcAft>
              <a:buClr>
                <a:schemeClr val="lt1"/>
              </a:buClr>
              <a:buSzPts val="1400"/>
              <a:buNone/>
              <a:defRPr sz="1400"/>
            </a:lvl4pPr>
            <a:lvl5pPr marL="2286000" lvl="4" indent="-228600" algn="l">
              <a:lnSpc>
                <a:spcPct val="90000"/>
              </a:lnSpc>
              <a:spcBef>
                <a:spcPts val="500"/>
              </a:spcBef>
              <a:spcAft>
                <a:spcPts val="0"/>
              </a:spcAft>
              <a:buClr>
                <a:schemeClr val="lt1"/>
              </a:buClr>
              <a:buSzPts val="1400"/>
              <a:buNone/>
              <a:defRPr sz="14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1" name="Google Shape;101;p41"/>
          <p:cNvSpPr txBox="1">
            <a:spLocks noGrp="1"/>
          </p:cNvSpPr>
          <p:nvPr>
            <p:ph type="body" idx="4"/>
          </p:nvPr>
        </p:nvSpPr>
        <p:spPr>
          <a:xfrm>
            <a:off x="6133694" y="2044927"/>
            <a:ext cx="5507443" cy="173449"/>
          </a:xfrm>
          <a:prstGeom prst="rect">
            <a:avLst/>
          </a:prstGeom>
          <a:noFill/>
          <a:ln>
            <a:noFill/>
          </a:ln>
        </p:spPr>
        <p:txBody>
          <a:bodyPr spcFirstLastPara="1" wrap="square" lIns="0" tIns="0" rIns="0" bIns="0" anchor="t" anchorCtr="0">
            <a:noAutofit/>
          </a:bodyPr>
          <a:lstStyle>
            <a:lvl1pPr marL="457200" marR="0" lvl="0" indent="-228600" algn="l">
              <a:lnSpc>
                <a:spcPct val="90000"/>
              </a:lnSpc>
              <a:spcBef>
                <a:spcPts val="0"/>
              </a:spcBef>
              <a:spcAft>
                <a:spcPts val="0"/>
              </a:spcAft>
              <a:buClr>
                <a:schemeClr val="lt1"/>
              </a:buClr>
              <a:buSzPts val="1200"/>
              <a:buFont typeface="Arial"/>
              <a:buNone/>
              <a:defRPr sz="1200">
                <a:solidFill>
                  <a:schemeClr val="lt1"/>
                </a:solidFill>
                <a:latin typeface="Arial"/>
                <a:ea typeface="Arial"/>
                <a:cs typeface="Arial"/>
                <a:sym typeface="Arial"/>
              </a:defRPr>
            </a:lvl1pPr>
            <a:lvl2pPr marL="914400" lvl="1" indent="-228600" algn="l">
              <a:lnSpc>
                <a:spcPct val="90000"/>
              </a:lnSpc>
              <a:spcBef>
                <a:spcPts val="500"/>
              </a:spcBef>
              <a:spcAft>
                <a:spcPts val="0"/>
              </a:spcAft>
              <a:buClr>
                <a:schemeClr val="lt1"/>
              </a:buClr>
              <a:buSzPts val="1400"/>
              <a:buNone/>
              <a:defRPr sz="1400"/>
            </a:lvl2pPr>
            <a:lvl3pPr marL="1371600" lvl="2" indent="-228600" algn="l">
              <a:lnSpc>
                <a:spcPct val="90000"/>
              </a:lnSpc>
              <a:spcBef>
                <a:spcPts val="500"/>
              </a:spcBef>
              <a:spcAft>
                <a:spcPts val="0"/>
              </a:spcAft>
              <a:buClr>
                <a:schemeClr val="lt1"/>
              </a:buClr>
              <a:buSzPts val="1400"/>
              <a:buNone/>
              <a:defRPr sz="1400"/>
            </a:lvl3pPr>
            <a:lvl4pPr marL="1828800" lvl="3" indent="-228600" algn="l">
              <a:lnSpc>
                <a:spcPct val="90000"/>
              </a:lnSpc>
              <a:spcBef>
                <a:spcPts val="500"/>
              </a:spcBef>
              <a:spcAft>
                <a:spcPts val="0"/>
              </a:spcAft>
              <a:buClr>
                <a:schemeClr val="lt1"/>
              </a:buClr>
              <a:buSzPts val="1400"/>
              <a:buNone/>
              <a:defRPr sz="1400"/>
            </a:lvl4pPr>
            <a:lvl5pPr marL="2286000" lvl="4" indent="-228600" algn="l">
              <a:lnSpc>
                <a:spcPct val="90000"/>
              </a:lnSpc>
              <a:spcBef>
                <a:spcPts val="500"/>
              </a:spcBef>
              <a:spcAft>
                <a:spcPts val="0"/>
              </a:spcAft>
              <a:buClr>
                <a:schemeClr val="lt1"/>
              </a:buClr>
              <a:buSzPts val="1400"/>
              <a:buNone/>
              <a:defRPr sz="14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2" name="Google Shape;102;p41"/>
          <p:cNvSpPr txBox="1">
            <a:spLocks noGrp="1"/>
          </p:cNvSpPr>
          <p:nvPr>
            <p:ph type="body" idx="5"/>
          </p:nvPr>
        </p:nvSpPr>
        <p:spPr>
          <a:xfrm>
            <a:off x="6133694" y="2659508"/>
            <a:ext cx="5507443" cy="173449"/>
          </a:xfrm>
          <a:prstGeom prst="rect">
            <a:avLst/>
          </a:prstGeom>
          <a:noFill/>
          <a:ln>
            <a:noFill/>
          </a:ln>
        </p:spPr>
        <p:txBody>
          <a:bodyPr spcFirstLastPara="1" wrap="square" lIns="0" tIns="0" rIns="0" bIns="0" anchor="t" anchorCtr="0">
            <a:normAutofit/>
          </a:bodyPr>
          <a:lstStyle>
            <a:lvl1pPr marL="457200" marR="0" lvl="0" indent="-228600" algn="l">
              <a:lnSpc>
                <a:spcPct val="90000"/>
              </a:lnSpc>
              <a:spcBef>
                <a:spcPts val="0"/>
              </a:spcBef>
              <a:spcAft>
                <a:spcPts val="0"/>
              </a:spcAft>
              <a:buClr>
                <a:schemeClr val="lt1"/>
              </a:buClr>
              <a:buSzPts val="1200"/>
              <a:buFont typeface="Arial"/>
              <a:buNone/>
              <a:defRPr sz="1200" b="1">
                <a:solidFill>
                  <a:schemeClr val="lt1"/>
                </a:solidFill>
                <a:latin typeface="Arial"/>
                <a:ea typeface="Arial"/>
                <a:cs typeface="Arial"/>
                <a:sym typeface="Arial"/>
              </a:defRPr>
            </a:lvl1pPr>
            <a:lvl2pPr marL="914400" lvl="1" indent="-228600" algn="l">
              <a:lnSpc>
                <a:spcPct val="90000"/>
              </a:lnSpc>
              <a:spcBef>
                <a:spcPts val="500"/>
              </a:spcBef>
              <a:spcAft>
                <a:spcPts val="0"/>
              </a:spcAft>
              <a:buClr>
                <a:schemeClr val="lt1"/>
              </a:buClr>
              <a:buSzPts val="1400"/>
              <a:buNone/>
              <a:defRPr sz="1400"/>
            </a:lvl2pPr>
            <a:lvl3pPr marL="1371600" lvl="2" indent="-228600" algn="l">
              <a:lnSpc>
                <a:spcPct val="90000"/>
              </a:lnSpc>
              <a:spcBef>
                <a:spcPts val="500"/>
              </a:spcBef>
              <a:spcAft>
                <a:spcPts val="0"/>
              </a:spcAft>
              <a:buClr>
                <a:schemeClr val="lt1"/>
              </a:buClr>
              <a:buSzPts val="1400"/>
              <a:buNone/>
              <a:defRPr sz="1400"/>
            </a:lvl3pPr>
            <a:lvl4pPr marL="1828800" lvl="3" indent="-228600" algn="l">
              <a:lnSpc>
                <a:spcPct val="90000"/>
              </a:lnSpc>
              <a:spcBef>
                <a:spcPts val="500"/>
              </a:spcBef>
              <a:spcAft>
                <a:spcPts val="0"/>
              </a:spcAft>
              <a:buClr>
                <a:schemeClr val="lt1"/>
              </a:buClr>
              <a:buSzPts val="1400"/>
              <a:buNone/>
              <a:defRPr sz="1400"/>
            </a:lvl4pPr>
            <a:lvl5pPr marL="2286000" lvl="4" indent="-228600" algn="l">
              <a:lnSpc>
                <a:spcPct val="90000"/>
              </a:lnSpc>
              <a:spcBef>
                <a:spcPts val="500"/>
              </a:spcBef>
              <a:spcAft>
                <a:spcPts val="0"/>
              </a:spcAft>
              <a:buClr>
                <a:schemeClr val="lt1"/>
              </a:buClr>
              <a:buSzPts val="1400"/>
              <a:buNone/>
              <a:defRPr sz="14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3" name="Google Shape;103;p41"/>
          <p:cNvSpPr txBox="1">
            <a:spLocks noGrp="1"/>
          </p:cNvSpPr>
          <p:nvPr>
            <p:ph type="body" idx="6"/>
          </p:nvPr>
        </p:nvSpPr>
        <p:spPr>
          <a:xfrm>
            <a:off x="6133694" y="2869604"/>
            <a:ext cx="5507443" cy="173449"/>
          </a:xfrm>
          <a:prstGeom prst="rect">
            <a:avLst/>
          </a:prstGeom>
          <a:noFill/>
          <a:ln>
            <a:noFill/>
          </a:ln>
        </p:spPr>
        <p:txBody>
          <a:bodyPr spcFirstLastPara="1" wrap="square" lIns="0" tIns="0" rIns="0" bIns="0" anchor="t" anchorCtr="0">
            <a:normAutofit/>
          </a:bodyPr>
          <a:lstStyle>
            <a:lvl1pPr marL="457200" marR="0" lvl="0" indent="-228600" algn="l">
              <a:lnSpc>
                <a:spcPct val="90000"/>
              </a:lnSpc>
              <a:spcBef>
                <a:spcPts val="0"/>
              </a:spcBef>
              <a:spcAft>
                <a:spcPts val="0"/>
              </a:spcAft>
              <a:buClr>
                <a:schemeClr val="lt1"/>
              </a:buClr>
              <a:buSzPts val="1200"/>
              <a:buFont typeface="Arial"/>
              <a:buNone/>
              <a:defRPr sz="1200">
                <a:solidFill>
                  <a:schemeClr val="lt1"/>
                </a:solidFill>
                <a:latin typeface="Arial"/>
                <a:ea typeface="Arial"/>
                <a:cs typeface="Arial"/>
                <a:sym typeface="Arial"/>
              </a:defRPr>
            </a:lvl1pPr>
            <a:lvl2pPr marL="914400" lvl="1" indent="-228600" algn="l">
              <a:lnSpc>
                <a:spcPct val="90000"/>
              </a:lnSpc>
              <a:spcBef>
                <a:spcPts val="500"/>
              </a:spcBef>
              <a:spcAft>
                <a:spcPts val="0"/>
              </a:spcAft>
              <a:buClr>
                <a:schemeClr val="lt1"/>
              </a:buClr>
              <a:buSzPts val="1400"/>
              <a:buNone/>
              <a:defRPr sz="1400"/>
            </a:lvl2pPr>
            <a:lvl3pPr marL="1371600" lvl="2" indent="-228600" algn="l">
              <a:lnSpc>
                <a:spcPct val="90000"/>
              </a:lnSpc>
              <a:spcBef>
                <a:spcPts val="500"/>
              </a:spcBef>
              <a:spcAft>
                <a:spcPts val="0"/>
              </a:spcAft>
              <a:buClr>
                <a:schemeClr val="lt1"/>
              </a:buClr>
              <a:buSzPts val="1400"/>
              <a:buNone/>
              <a:defRPr sz="1400"/>
            </a:lvl3pPr>
            <a:lvl4pPr marL="1828800" lvl="3" indent="-228600" algn="l">
              <a:lnSpc>
                <a:spcPct val="90000"/>
              </a:lnSpc>
              <a:spcBef>
                <a:spcPts val="500"/>
              </a:spcBef>
              <a:spcAft>
                <a:spcPts val="0"/>
              </a:spcAft>
              <a:buClr>
                <a:schemeClr val="lt1"/>
              </a:buClr>
              <a:buSzPts val="1400"/>
              <a:buNone/>
              <a:defRPr sz="1400"/>
            </a:lvl4pPr>
            <a:lvl5pPr marL="2286000" lvl="4" indent="-228600" algn="l">
              <a:lnSpc>
                <a:spcPct val="90000"/>
              </a:lnSpc>
              <a:spcBef>
                <a:spcPts val="500"/>
              </a:spcBef>
              <a:spcAft>
                <a:spcPts val="0"/>
              </a:spcAft>
              <a:buClr>
                <a:schemeClr val="lt1"/>
              </a:buClr>
              <a:buSzPts val="1400"/>
              <a:buNone/>
              <a:defRPr sz="14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4" name="Google Shape;104;p41"/>
          <p:cNvSpPr txBox="1">
            <a:spLocks noGrp="1"/>
          </p:cNvSpPr>
          <p:nvPr>
            <p:ph type="body" idx="7"/>
          </p:nvPr>
        </p:nvSpPr>
        <p:spPr>
          <a:xfrm>
            <a:off x="6133694" y="3069108"/>
            <a:ext cx="5507443" cy="173449"/>
          </a:xfrm>
          <a:prstGeom prst="rect">
            <a:avLst/>
          </a:prstGeom>
          <a:noFill/>
          <a:ln>
            <a:noFill/>
          </a:ln>
        </p:spPr>
        <p:txBody>
          <a:bodyPr spcFirstLastPara="1" wrap="square" lIns="0" tIns="0" rIns="0" bIns="0" anchor="t" anchorCtr="0">
            <a:noAutofit/>
          </a:bodyPr>
          <a:lstStyle>
            <a:lvl1pPr marL="457200" marR="0" lvl="0" indent="-228600" algn="l">
              <a:lnSpc>
                <a:spcPct val="90000"/>
              </a:lnSpc>
              <a:spcBef>
                <a:spcPts val="0"/>
              </a:spcBef>
              <a:spcAft>
                <a:spcPts val="0"/>
              </a:spcAft>
              <a:buClr>
                <a:schemeClr val="lt1"/>
              </a:buClr>
              <a:buSzPts val="1200"/>
              <a:buFont typeface="Arial"/>
              <a:buNone/>
              <a:defRPr sz="1200">
                <a:solidFill>
                  <a:schemeClr val="lt1"/>
                </a:solidFill>
                <a:latin typeface="Arial"/>
                <a:ea typeface="Arial"/>
                <a:cs typeface="Arial"/>
                <a:sym typeface="Arial"/>
              </a:defRPr>
            </a:lvl1pPr>
            <a:lvl2pPr marL="914400" lvl="1" indent="-228600" algn="l">
              <a:lnSpc>
                <a:spcPct val="90000"/>
              </a:lnSpc>
              <a:spcBef>
                <a:spcPts val="500"/>
              </a:spcBef>
              <a:spcAft>
                <a:spcPts val="0"/>
              </a:spcAft>
              <a:buClr>
                <a:schemeClr val="lt1"/>
              </a:buClr>
              <a:buSzPts val="1400"/>
              <a:buNone/>
              <a:defRPr sz="1400"/>
            </a:lvl2pPr>
            <a:lvl3pPr marL="1371600" lvl="2" indent="-228600" algn="l">
              <a:lnSpc>
                <a:spcPct val="90000"/>
              </a:lnSpc>
              <a:spcBef>
                <a:spcPts val="500"/>
              </a:spcBef>
              <a:spcAft>
                <a:spcPts val="0"/>
              </a:spcAft>
              <a:buClr>
                <a:schemeClr val="lt1"/>
              </a:buClr>
              <a:buSzPts val="1400"/>
              <a:buNone/>
              <a:defRPr sz="1400"/>
            </a:lvl3pPr>
            <a:lvl4pPr marL="1828800" lvl="3" indent="-228600" algn="l">
              <a:lnSpc>
                <a:spcPct val="90000"/>
              </a:lnSpc>
              <a:spcBef>
                <a:spcPts val="500"/>
              </a:spcBef>
              <a:spcAft>
                <a:spcPts val="0"/>
              </a:spcAft>
              <a:buClr>
                <a:schemeClr val="lt1"/>
              </a:buClr>
              <a:buSzPts val="1400"/>
              <a:buNone/>
              <a:defRPr sz="1400"/>
            </a:lvl4pPr>
            <a:lvl5pPr marL="2286000" lvl="4" indent="-228600" algn="l">
              <a:lnSpc>
                <a:spcPct val="90000"/>
              </a:lnSpc>
              <a:spcBef>
                <a:spcPts val="500"/>
              </a:spcBef>
              <a:spcAft>
                <a:spcPts val="0"/>
              </a:spcAft>
              <a:buClr>
                <a:schemeClr val="lt1"/>
              </a:buClr>
              <a:buSzPts val="1400"/>
              <a:buNone/>
              <a:defRPr sz="14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5" name="Google Shape;105;p41"/>
          <p:cNvSpPr txBox="1">
            <a:spLocks noGrp="1"/>
          </p:cNvSpPr>
          <p:nvPr>
            <p:ph type="body" idx="8"/>
          </p:nvPr>
        </p:nvSpPr>
        <p:spPr>
          <a:xfrm>
            <a:off x="6133694" y="3716708"/>
            <a:ext cx="5507443" cy="173449"/>
          </a:xfrm>
          <a:prstGeom prst="rect">
            <a:avLst/>
          </a:prstGeom>
          <a:noFill/>
          <a:ln>
            <a:noFill/>
          </a:ln>
        </p:spPr>
        <p:txBody>
          <a:bodyPr spcFirstLastPara="1" wrap="square" lIns="0" tIns="0" rIns="0" bIns="0" anchor="t" anchorCtr="0">
            <a:normAutofit/>
          </a:bodyPr>
          <a:lstStyle>
            <a:lvl1pPr marL="457200" marR="0" lvl="0" indent="-228600" algn="l">
              <a:lnSpc>
                <a:spcPct val="90000"/>
              </a:lnSpc>
              <a:spcBef>
                <a:spcPts val="0"/>
              </a:spcBef>
              <a:spcAft>
                <a:spcPts val="0"/>
              </a:spcAft>
              <a:buClr>
                <a:schemeClr val="lt1"/>
              </a:buClr>
              <a:buSzPts val="1200"/>
              <a:buFont typeface="Arial"/>
              <a:buNone/>
              <a:defRPr sz="1200" b="1">
                <a:solidFill>
                  <a:schemeClr val="lt1"/>
                </a:solidFill>
                <a:latin typeface="Arial"/>
                <a:ea typeface="Arial"/>
                <a:cs typeface="Arial"/>
                <a:sym typeface="Arial"/>
              </a:defRPr>
            </a:lvl1pPr>
            <a:lvl2pPr marL="914400" lvl="1" indent="-228600" algn="l">
              <a:lnSpc>
                <a:spcPct val="90000"/>
              </a:lnSpc>
              <a:spcBef>
                <a:spcPts val="500"/>
              </a:spcBef>
              <a:spcAft>
                <a:spcPts val="0"/>
              </a:spcAft>
              <a:buClr>
                <a:schemeClr val="lt1"/>
              </a:buClr>
              <a:buSzPts val="1400"/>
              <a:buNone/>
              <a:defRPr sz="1400"/>
            </a:lvl2pPr>
            <a:lvl3pPr marL="1371600" lvl="2" indent="-228600" algn="l">
              <a:lnSpc>
                <a:spcPct val="90000"/>
              </a:lnSpc>
              <a:spcBef>
                <a:spcPts val="500"/>
              </a:spcBef>
              <a:spcAft>
                <a:spcPts val="0"/>
              </a:spcAft>
              <a:buClr>
                <a:schemeClr val="lt1"/>
              </a:buClr>
              <a:buSzPts val="1400"/>
              <a:buNone/>
              <a:defRPr sz="1400"/>
            </a:lvl3pPr>
            <a:lvl4pPr marL="1828800" lvl="3" indent="-228600" algn="l">
              <a:lnSpc>
                <a:spcPct val="90000"/>
              </a:lnSpc>
              <a:spcBef>
                <a:spcPts val="500"/>
              </a:spcBef>
              <a:spcAft>
                <a:spcPts val="0"/>
              </a:spcAft>
              <a:buClr>
                <a:schemeClr val="lt1"/>
              </a:buClr>
              <a:buSzPts val="1400"/>
              <a:buNone/>
              <a:defRPr sz="1400"/>
            </a:lvl4pPr>
            <a:lvl5pPr marL="2286000" lvl="4" indent="-228600" algn="l">
              <a:lnSpc>
                <a:spcPct val="90000"/>
              </a:lnSpc>
              <a:spcBef>
                <a:spcPts val="500"/>
              </a:spcBef>
              <a:spcAft>
                <a:spcPts val="0"/>
              </a:spcAft>
              <a:buClr>
                <a:schemeClr val="lt1"/>
              </a:buClr>
              <a:buSzPts val="1400"/>
              <a:buNone/>
              <a:defRPr sz="14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6" name="Google Shape;106;p41"/>
          <p:cNvSpPr txBox="1">
            <a:spLocks noGrp="1"/>
          </p:cNvSpPr>
          <p:nvPr>
            <p:ph type="body" idx="9"/>
          </p:nvPr>
        </p:nvSpPr>
        <p:spPr>
          <a:xfrm>
            <a:off x="6133694" y="3926804"/>
            <a:ext cx="5507443" cy="173449"/>
          </a:xfrm>
          <a:prstGeom prst="rect">
            <a:avLst/>
          </a:prstGeom>
          <a:noFill/>
          <a:ln>
            <a:noFill/>
          </a:ln>
        </p:spPr>
        <p:txBody>
          <a:bodyPr spcFirstLastPara="1" wrap="square" lIns="0" tIns="0" rIns="0" bIns="0" anchor="t" anchorCtr="0">
            <a:normAutofit/>
          </a:bodyPr>
          <a:lstStyle>
            <a:lvl1pPr marL="457200" marR="0" lvl="0" indent="-228600" algn="l">
              <a:lnSpc>
                <a:spcPct val="90000"/>
              </a:lnSpc>
              <a:spcBef>
                <a:spcPts val="0"/>
              </a:spcBef>
              <a:spcAft>
                <a:spcPts val="0"/>
              </a:spcAft>
              <a:buClr>
                <a:schemeClr val="lt1"/>
              </a:buClr>
              <a:buSzPts val="1200"/>
              <a:buFont typeface="Arial"/>
              <a:buNone/>
              <a:defRPr sz="1200">
                <a:solidFill>
                  <a:schemeClr val="lt1"/>
                </a:solidFill>
                <a:latin typeface="Arial"/>
                <a:ea typeface="Arial"/>
                <a:cs typeface="Arial"/>
                <a:sym typeface="Arial"/>
              </a:defRPr>
            </a:lvl1pPr>
            <a:lvl2pPr marL="914400" lvl="1" indent="-228600" algn="l">
              <a:lnSpc>
                <a:spcPct val="90000"/>
              </a:lnSpc>
              <a:spcBef>
                <a:spcPts val="500"/>
              </a:spcBef>
              <a:spcAft>
                <a:spcPts val="0"/>
              </a:spcAft>
              <a:buClr>
                <a:schemeClr val="lt1"/>
              </a:buClr>
              <a:buSzPts val="1400"/>
              <a:buNone/>
              <a:defRPr sz="1400"/>
            </a:lvl2pPr>
            <a:lvl3pPr marL="1371600" lvl="2" indent="-228600" algn="l">
              <a:lnSpc>
                <a:spcPct val="90000"/>
              </a:lnSpc>
              <a:spcBef>
                <a:spcPts val="500"/>
              </a:spcBef>
              <a:spcAft>
                <a:spcPts val="0"/>
              </a:spcAft>
              <a:buClr>
                <a:schemeClr val="lt1"/>
              </a:buClr>
              <a:buSzPts val="1400"/>
              <a:buNone/>
              <a:defRPr sz="1400"/>
            </a:lvl3pPr>
            <a:lvl4pPr marL="1828800" lvl="3" indent="-228600" algn="l">
              <a:lnSpc>
                <a:spcPct val="90000"/>
              </a:lnSpc>
              <a:spcBef>
                <a:spcPts val="500"/>
              </a:spcBef>
              <a:spcAft>
                <a:spcPts val="0"/>
              </a:spcAft>
              <a:buClr>
                <a:schemeClr val="lt1"/>
              </a:buClr>
              <a:buSzPts val="1400"/>
              <a:buNone/>
              <a:defRPr sz="1400"/>
            </a:lvl4pPr>
            <a:lvl5pPr marL="2286000" lvl="4" indent="-228600" algn="l">
              <a:lnSpc>
                <a:spcPct val="90000"/>
              </a:lnSpc>
              <a:spcBef>
                <a:spcPts val="500"/>
              </a:spcBef>
              <a:spcAft>
                <a:spcPts val="0"/>
              </a:spcAft>
              <a:buClr>
                <a:schemeClr val="lt1"/>
              </a:buClr>
              <a:buSzPts val="1400"/>
              <a:buNone/>
              <a:defRPr sz="14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7" name="Google Shape;107;p41"/>
          <p:cNvSpPr txBox="1">
            <a:spLocks noGrp="1"/>
          </p:cNvSpPr>
          <p:nvPr>
            <p:ph type="body" idx="13"/>
          </p:nvPr>
        </p:nvSpPr>
        <p:spPr>
          <a:xfrm>
            <a:off x="6133694" y="4126308"/>
            <a:ext cx="5507443" cy="173449"/>
          </a:xfrm>
          <a:prstGeom prst="rect">
            <a:avLst/>
          </a:prstGeom>
          <a:noFill/>
          <a:ln>
            <a:noFill/>
          </a:ln>
        </p:spPr>
        <p:txBody>
          <a:bodyPr spcFirstLastPara="1" wrap="square" lIns="0" tIns="0" rIns="0" bIns="0" anchor="t" anchorCtr="0">
            <a:noAutofit/>
          </a:bodyPr>
          <a:lstStyle>
            <a:lvl1pPr marL="457200" marR="0" lvl="0" indent="-228600" algn="l">
              <a:lnSpc>
                <a:spcPct val="90000"/>
              </a:lnSpc>
              <a:spcBef>
                <a:spcPts val="0"/>
              </a:spcBef>
              <a:spcAft>
                <a:spcPts val="0"/>
              </a:spcAft>
              <a:buClr>
                <a:schemeClr val="lt1"/>
              </a:buClr>
              <a:buSzPts val="1200"/>
              <a:buFont typeface="Arial"/>
              <a:buNone/>
              <a:defRPr sz="1200">
                <a:solidFill>
                  <a:schemeClr val="lt1"/>
                </a:solidFill>
                <a:latin typeface="Arial"/>
                <a:ea typeface="Arial"/>
                <a:cs typeface="Arial"/>
                <a:sym typeface="Arial"/>
              </a:defRPr>
            </a:lvl1pPr>
            <a:lvl2pPr marL="914400" lvl="1" indent="-228600" algn="l">
              <a:lnSpc>
                <a:spcPct val="90000"/>
              </a:lnSpc>
              <a:spcBef>
                <a:spcPts val="500"/>
              </a:spcBef>
              <a:spcAft>
                <a:spcPts val="0"/>
              </a:spcAft>
              <a:buClr>
                <a:schemeClr val="lt1"/>
              </a:buClr>
              <a:buSzPts val="1400"/>
              <a:buNone/>
              <a:defRPr sz="1400"/>
            </a:lvl2pPr>
            <a:lvl3pPr marL="1371600" lvl="2" indent="-228600" algn="l">
              <a:lnSpc>
                <a:spcPct val="90000"/>
              </a:lnSpc>
              <a:spcBef>
                <a:spcPts val="500"/>
              </a:spcBef>
              <a:spcAft>
                <a:spcPts val="0"/>
              </a:spcAft>
              <a:buClr>
                <a:schemeClr val="lt1"/>
              </a:buClr>
              <a:buSzPts val="1400"/>
              <a:buNone/>
              <a:defRPr sz="1400"/>
            </a:lvl3pPr>
            <a:lvl4pPr marL="1828800" lvl="3" indent="-228600" algn="l">
              <a:lnSpc>
                <a:spcPct val="90000"/>
              </a:lnSpc>
              <a:spcBef>
                <a:spcPts val="500"/>
              </a:spcBef>
              <a:spcAft>
                <a:spcPts val="0"/>
              </a:spcAft>
              <a:buClr>
                <a:schemeClr val="lt1"/>
              </a:buClr>
              <a:buSzPts val="1400"/>
              <a:buNone/>
              <a:defRPr sz="1400"/>
            </a:lvl4pPr>
            <a:lvl5pPr marL="2286000" lvl="4" indent="-228600" algn="l">
              <a:lnSpc>
                <a:spcPct val="90000"/>
              </a:lnSpc>
              <a:spcBef>
                <a:spcPts val="500"/>
              </a:spcBef>
              <a:spcAft>
                <a:spcPts val="0"/>
              </a:spcAft>
              <a:buClr>
                <a:schemeClr val="lt1"/>
              </a:buClr>
              <a:buSzPts val="1400"/>
              <a:buNone/>
              <a:defRPr sz="14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08" name="Google Shape;108;p41"/>
          <p:cNvGrpSpPr/>
          <p:nvPr/>
        </p:nvGrpSpPr>
        <p:grpSpPr>
          <a:xfrm>
            <a:off x="9674865" y="6152017"/>
            <a:ext cx="2091335" cy="430887"/>
            <a:chOff x="9674865" y="6152017"/>
            <a:chExt cx="2091335" cy="430887"/>
          </a:xfrm>
        </p:grpSpPr>
        <p:pic>
          <p:nvPicPr>
            <p:cNvPr id="109" name="Google Shape;109;p41"/>
            <p:cNvPicPr preferRelativeResize="0"/>
            <p:nvPr/>
          </p:nvPicPr>
          <p:blipFill rotWithShape="1">
            <a:blip r:embed="rId2">
              <a:alphaModFix/>
            </a:blip>
            <a:srcRect/>
            <a:stretch/>
          </p:blipFill>
          <p:spPr>
            <a:xfrm>
              <a:off x="9674865" y="6187461"/>
              <a:ext cx="530400" cy="360000"/>
            </a:xfrm>
            <a:prstGeom prst="rect">
              <a:avLst/>
            </a:prstGeom>
            <a:noFill/>
            <a:ln>
              <a:noFill/>
            </a:ln>
          </p:spPr>
        </p:pic>
        <p:sp>
          <p:nvSpPr>
            <p:cNvPr id="110" name="Google Shape;110;p41"/>
            <p:cNvSpPr txBox="1"/>
            <p:nvPr/>
          </p:nvSpPr>
          <p:spPr>
            <a:xfrm>
              <a:off x="10205265" y="6152017"/>
              <a:ext cx="1560935" cy="430887"/>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r>
                <a:rPr lang="en-GB" sz="1100" b="1">
                  <a:solidFill>
                    <a:schemeClr val="lt1"/>
                  </a:solidFill>
                  <a:latin typeface="Arial"/>
                  <a:ea typeface="Arial"/>
                  <a:cs typeface="Arial"/>
                  <a:sym typeface="Arial"/>
                </a:rPr>
                <a:t>Funded by </a:t>
              </a:r>
              <a:endParaRPr/>
            </a:p>
            <a:p>
              <a:pPr marL="0" marR="0" lvl="0" indent="0" algn="l" rtl="0">
                <a:spcBef>
                  <a:spcPts val="0"/>
                </a:spcBef>
                <a:spcAft>
                  <a:spcPts val="0"/>
                </a:spcAft>
                <a:buNone/>
              </a:pPr>
              <a:r>
                <a:rPr lang="en-GB" sz="1100" b="1">
                  <a:solidFill>
                    <a:schemeClr val="lt1"/>
                  </a:solidFill>
                  <a:latin typeface="Arial"/>
                  <a:ea typeface="Arial"/>
                  <a:cs typeface="Arial"/>
                  <a:sym typeface="Arial"/>
                </a:rPr>
                <a:t>the European Union</a:t>
              </a:r>
              <a:endParaRPr/>
            </a:p>
          </p:txBody>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1_Title Slide" type="title">
  <p:cSld name="TITLE">
    <p:bg>
      <p:bgPr>
        <a:solidFill>
          <a:schemeClr val="lt1"/>
        </a:solidFill>
        <a:effectLst/>
      </p:bgPr>
    </p:bg>
    <p:spTree>
      <p:nvGrpSpPr>
        <p:cNvPr id="1" name="Shape 130"/>
        <p:cNvGrpSpPr/>
        <p:nvPr/>
      </p:nvGrpSpPr>
      <p:grpSpPr>
        <a:xfrm>
          <a:off x="0" y="0"/>
          <a:ext cx="0" cy="0"/>
          <a:chOff x="0" y="0"/>
          <a:chExt cx="0" cy="0"/>
        </a:xfrm>
      </p:grpSpPr>
      <p:sp>
        <p:nvSpPr>
          <p:cNvPr id="131" name="Google Shape;131;p22"/>
          <p:cNvSpPr txBox="1">
            <a:spLocks noGrp="1"/>
          </p:cNvSpPr>
          <p:nvPr>
            <p:ph type="ctrTitle"/>
          </p:nvPr>
        </p:nvSpPr>
        <p:spPr>
          <a:xfrm>
            <a:off x="1576647" y="1946273"/>
            <a:ext cx="9019916" cy="1701800"/>
          </a:xfrm>
          <a:prstGeom prst="rect">
            <a:avLst/>
          </a:prstGeom>
          <a:noFill/>
          <a:ln>
            <a:noFill/>
          </a:ln>
        </p:spPr>
        <p:txBody>
          <a:bodyPr spcFirstLastPara="1" wrap="square" lIns="0" tIns="0" rIns="0" bIns="0" anchor="ctr" anchorCtr="0">
            <a:normAutofit/>
          </a:bodyPr>
          <a:lstStyle>
            <a:lvl1pPr lvl="0" algn="ctr">
              <a:lnSpc>
                <a:spcPct val="90000"/>
              </a:lnSpc>
              <a:spcBef>
                <a:spcPts val="0"/>
              </a:spcBef>
              <a:spcAft>
                <a:spcPts val="0"/>
              </a:spcAft>
              <a:buClr>
                <a:schemeClr val="dk2"/>
              </a:buClr>
              <a:buSzPts val="4800"/>
              <a:buFont typeface="Arial"/>
              <a:buNone/>
              <a:defRPr sz="4800" b="1">
                <a:solidFill>
                  <a:schemeClr val="dk2"/>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2" name="Google Shape;132;p22"/>
          <p:cNvSpPr txBox="1">
            <a:spLocks noGrp="1"/>
          </p:cNvSpPr>
          <p:nvPr>
            <p:ph type="subTitle" idx="1"/>
          </p:nvPr>
        </p:nvSpPr>
        <p:spPr>
          <a:xfrm>
            <a:off x="1576647" y="3648074"/>
            <a:ext cx="9019916" cy="504826"/>
          </a:xfrm>
          <a:prstGeom prst="rect">
            <a:avLst/>
          </a:prstGeom>
          <a:noFill/>
          <a:ln>
            <a:noFill/>
          </a:ln>
        </p:spPr>
        <p:txBody>
          <a:bodyPr spcFirstLastPara="1" wrap="square" lIns="0" tIns="0" rIns="0" bIns="0" anchor="t" anchorCtr="0">
            <a:normAutofit/>
          </a:bodyPr>
          <a:lstStyle>
            <a:lvl1pPr lvl="0" algn="ctr">
              <a:lnSpc>
                <a:spcPct val="90000"/>
              </a:lnSpc>
              <a:spcBef>
                <a:spcPts val="1000"/>
              </a:spcBef>
              <a:spcAft>
                <a:spcPts val="0"/>
              </a:spcAft>
              <a:buClr>
                <a:schemeClr val="accent1"/>
              </a:buClr>
              <a:buSzPts val="2000"/>
              <a:buNone/>
              <a:defRPr sz="2000" b="0" i="0">
                <a:solidFill>
                  <a:schemeClr val="accent1"/>
                </a:solidFill>
                <a:latin typeface="Arial"/>
                <a:ea typeface="Arial"/>
                <a:cs typeface="Arial"/>
                <a:sym typeface="Aria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33" name="Google Shape;133;p22"/>
          <p:cNvSpPr txBox="1">
            <a:spLocks noGrp="1"/>
          </p:cNvSpPr>
          <p:nvPr>
            <p:ph type="sldNum" idx="12"/>
          </p:nvPr>
        </p:nvSpPr>
        <p:spPr>
          <a:xfrm>
            <a:off x="8897938" y="5876925"/>
            <a:ext cx="2743200" cy="98107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chemeClr val="dk2"/>
                </a:solidFill>
                <a:latin typeface="Arial"/>
                <a:ea typeface="Arial"/>
                <a:cs typeface="Arial"/>
                <a:sym typeface="Arial"/>
              </a:defRPr>
            </a:lvl1pPr>
            <a:lvl2pPr marL="0" lvl="1" indent="0" algn="r">
              <a:spcBef>
                <a:spcPts val="0"/>
              </a:spcBef>
              <a:buNone/>
              <a:defRPr sz="1200">
                <a:solidFill>
                  <a:schemeClr val="dk2"/>
                </a:solidFill>
                <a:latin typeface="Arial"/>
                <a:ea typeface="Arial"/>
                <a:cs typeface="Arial"/>
                <a:sym typeface="Arial"/>
              </a:defRPr>
            </a:lvl2pPr>
            <a:lvl3pPr marL="0" lvl="2" indent="0" algn="r">
              <a:spcBef>
                <a:spcPts val="0"/>
              </a:spcBef>
              <a:buNone/>
              <a:defRPr sz="1200">
                <a:solidFill>
                  <a:schemeClr val="dk2"/>
                </a:solidFill>
                <a:latin typeface="Arial"/>
                <a:ea typeface="Arial"/>
                <a:cs typeface="Arial"/>
                <a:sym typeface="Arial"/>
              </a:defRPr>
            </a:lvl3pPr>
            <a:lvl4pPr marL="0" lvl="3" indent="0" algn="r">
              <a:spcBef>
                <a:spcPts val="0"/>
              </a:spcBef>
              <a:buNone/>
              <a:defRPr sz="1200">
                <a:solidFill>
                  <a:schemeClr val="dk2"/>
                </a:solidFill>
                <a:latin typeface="Arial"/>
                <a:ea typeface="Arial"/>
                <a:cs typeface="Arial"/>
                <a:sym typeface="Arial"/>
              </a:defRPr>
            </a:lvl4pPr>
            <a:lvl5pPr marL="0" lvl="4" indent="0" algn="r">
              <a:spcBef>
                <a:spcPts val="0"/>
              </a:spcBef>
              <a:buNone/>
              <a:defRPr sz="1200">
                <a:solidFill>
                  <a:schemeClr val="dk2"/>
                </a:solidFill>
                <a:latin typeface="Arial"/>
                <a:ea typeface="Arial"/>
                <a:cs typeface="Arial"/>
                <a:sym typeface="Arial"/>
              </a:defRPr>
            </a:lvl5pPr>
            <a:lvl6pPr marL="0" lvl="5" indent="0" algn="r">
              <a:spcBef>
                <a:spcPts val="0"/>
              </a:spcBef>
              <a:buNone/>
              <a:defRPr sz="1200">
                <a:solidFill>
                  <a:schemeClr val="dk2"/>
                </a:solidFill>
                <a:latin typeface="Arial"/>
                <a:ea typeface="Arial"/>
                <a:cs typeface="Arial"/>
                <a:sym typeface="Arial"/>
              </a:defRPr>
            </a:lvl6pPr>
            <a:lvl7pPr marL="0" lvl="6" indent="0" algn="r">
              <a:spcBef>
                <a:spcPts val="0"/>
              </a:spcBef>
              <a:buNone/>
              <a:defRPr sz="1200">
                <a:solidFill>
                  <a:schemeClr val="dk2"/>
                </a:solidFill>
                <a:latin typeface="Arial"/>
                <a:ea typeface="Arial"/>
                <a:cs typeface="Arial"/>
                <a:sym typeface="Arial"/>
              </a:defRPr>
            </a:lvl7pPr>
            <a:lvl8pPr marL="0" lvl="7" indent="0" algn="r">
              <a:spcBef>
                <a:spcPts val="0"/>
              </a:spcBef>
              <a:buNone/>
              <a:defRPr sz="1200">
                <a:solidFill>
                  <a:schemeClr val="dk2"/>
                </a:solidFill>
                <a:latin typeface="Arial"/>
                <a:ea typeface="Arial"/>
                <a:cs typeface="Arial"/>
                <a:sym typeface="Arial"/>
              </a:defRPr>
            </a:lvl8pPr>
            <a:lvl9pPr marL="0" lvl="8" indent="0" algn="r">
              <a:spcBef>
                <a:spcPts val="0"/>
              </a:spcBef>
              <a:buNone/>
              <a:defRPr sz="1200">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grpSp>
        <p:nvGrpSpPr>
          <p:cNvPr id="134" name="Google Shape;134;p22"/>
          <p:cNvGrpSpPr/>
          <p:nvPr/>
        </p:nvGrpSpPr>
        <p:grpSpPr>
          <a:xfrm>
            <a:off x="2678645" y="6137688"/>
            <a:ext cx="2091333" cy="430887"/>
            <a:chOff x="2678645" y="6137688"/>
            <a:chExt cx="2091333" cy="430887"/>
          </a:xfrm>
        </p:grpSpPr>
        <p:sp>
          <p:nvSpPr>
            <p:cNvPr id="135" name="Google Shape;135;p22"/>
            <p:cNvSpPr txBox="1"/>
            <p:nvPr/>
          </p:nvSpPr>
          <p:spPr>
            <a:xfrm>
              <a:off x="3209043" y="6137688"/>
              <a:ext cx="1560935" cy="430887"/>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r>
                <a:rPr lang="en-GB" sz="1100" b="1">
                  <a:solidFill>
                    <a:srgbClr val="164194"/>
                  </a:solidFill>
                  <a:latin typeface="Arial"/>
                  <a:ea typeface="Arial"/>
                  <a:cs typeface="Arial"/>
                  <a:sym typeface="Arial"/>
                </a:rPr>
                <a:t>Funded by </a:t>
              </a:r>
              <a:endParaRPr/>
            </a:p>
            <a:p>
              <a:pPr marL="0" marR="0" lvl="0" indent="0" algn="l" rtl="0">
                <a:spcBef>
                  <a:spcPts val="0"/>
                </a:spcBef>
                <a:spcAft>
                  <a:spcPts val="0"/>
                </a:spcAft>
                <a:buNone/>
              </a:pPr>
              <a:r>
                <a:rPr lang="en-GB" sz="1100" b="1">
                  <a:solidFill>
                    <a:srgbClr val="164194"/>
                  </a:solidFill>
                  <a:latin typeface="Arial"/>
                  <a:ea typeface="Arial"/>
                  <a:cs typeface="Arial"/>
                  <a:sym typeface="Arial"/>
                </a:rPr>
                <a:t>the European Union</a:t>
              </a:r>
              <a:endParaRPr/>
            </a:p>
          </p:txBody>
        </p:sp>
        <p:pic>
          <p:nvPicPr>
            <p:cNvPr id="136" name="Google Shape;136;p22"/>
            <p:cNvPicPr preferRelativeResize="0"/>
            <p:nvPr/>
          </p:nvPicPr>
          <p:blipFill rotWithShape="1">
            <a:blip r:embed="rId2">
              <a:alphaModFix/>
            </a:blip>
            <a:srcRect/>
            <a:stretch/>
          </p:blipFill>
          <p:spPr>
            <a:xfrm>
              <a:off x="2678645" y="6187614"/>
              <a:ext cx="530398" cy="359695"/>
            </a:xfrm>
            <a:prstGeom prst="rect">
              <a:avLst/>
            </a:prstGeom>
            <a:noFill/>
            <a:ln>
              <a:noFill/>
            </a:ln>
          </p:spPr>
        </p:pic>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hank you">
  <p:cSld name="Thank you">
    <p:bg>
      <p:bgPr>
        <a:solidFill>
          <a:schemeClr val="lt1"/>
        </a:solidFill>
        <a:effectLst/>
      </p:bgPr>
    </p:bg>
    <p:spTree>
      <p:nvGrpSpPr>
        <p:cNvPr id="1" name="Shape 190"/>
        <p:cNvGrpSpPr/>
        <p:nvPr/>
      </p:nvGrpSpPr>
      <p:grpSpPr>
        <a:xfrm>
          <a:off x="0" y="0"/>
          <a:ext cx="0" cy="0"/>
          <a:chOff x="0" y="0"/>
          <a:chExt cx="0" cy="0"/>
        </a:xfrm>
      </p:grpSpPr>
      <p:sp>
        <p:nvSpPr>
          <p:cNvPr id="191" name="Google Shape;191;p30"/>
          <p:cNvSpPr txBox="1"/>
          <p:nvPr/>
        </p:nvSpPr>
        <p:spPr>
          <a:xfrm>
            <a:off x="550863" y="2721114"/>
            <a:ext cx="11090275"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4000" b="1">
                <a:solidFill>
                  <a:schemeClr val="dk2"/>
                </a:solidFill>
                <a:latin typeface="Arial"/>
                <a:ea typeface="Arial"/>
                <a:cs typeface="Arial"/>
                <a:sym typeface="Arial"/>
              </a:rPr>
              <a:t>Thank you for your attention</a:t>
            </a:r>
            <a:endParaRPr sz="4000" b="1">
              <a:solidFill>
                <a:schemeClr val="dk2"/>
              </a:solidFill>
              <a:latin typeface="Arial"/>
              <a:ea typeface="Arial"/>
              <a:cs typeface="Arial"/>
              <a:sym typeface="Arial"/>
            </a:endParaRPr>
          </a:p>
        </p:txBody>
      </p:sp>
      <p:grpSp>
        <p:nvGrpSpPr>
          <p:cNvPr id="192" name="Google Shape;192;p30"/>
          <p:cNvGrpSpPr/>
          <p:nvPr/>
        </p:nvGrpSpPr>
        <p:grpSpPr>
          <a:xfrm>
            <a:off x="9672838" y="6137840"/>
            <a:ext cx="2091335" cy="430887"/>
            <a:chOff x="9694104" y="6116574"/>
            <a:chExt cx="2091335" cy="430887"/>
          </a:xfrm>
        </p:grpSpPr>
        <p:pic>
          <p:nvPicPr>
            <p:cNvPr id="193" name="Google Shape;193;p30"/>
            <p:cNvPicPr preferRelativeResize="0"/>
            <p:nvPr/>
          </p:nvPicPr>
          <p:blipFill rotWithShape="1">
            <a:blip r:embed="rId2">
              <a:alphaModFix/>
            </a:blip>
            <a:srcRect/>
            <a:stretch/>
          </p:blipFill>
          <p:spPr>
            <a:xfrm>
              <a:off x="9694104" y="6166195"/>
              <a:ext cx="530400" cy="360000"/>
            </a:xfrm>
            <a:prstGeom prst="rect">
              <a:avLst/>
            </a:prstGeom>
            <a:noFill/>
            <a:ln>
              <a:noFill/>
            </a:ln>
          </p:spPr>
        </p:pic>
        <p:sp>
          <p:nvSpPr>
            <p:cNvPr id="194" name="Google Shape;194;p30"/>
            <p:cNvSpPr txBox="1"/>
            <p:nvPr/>
          </p:nvSpPr>
          <p:spPr>
            <a:xfrm>
              <a:off x="10224504" y="6116574"/>
              <a:ext cx="1560935" cy="430887"/>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r>
                <a:rPr lang="en-GB" sz="1100" b="1">
                  <a:solidFill>
                    <a:srgbClr val="164194"/>
                  </a:solidFill>
                  <a:latin typeface="Arial"/>
                  <a:ea typeface="Arial"/>
                  <a:cs typeface="Arial"/>
                  <a:sym typeface="Arial"/>
                </a:rPr>
                <a:t>Funded by </a:t>
              </a:r>
              <a:endParaRPr/>
            </a:p>
            <a:p>
              <a:pPr marL="0" marR="0" lvl="0" indent="0" algn="l" rtl="0">
                <a:spcBef>
                  <a:spcPts val="0"/>
                </a:spcBef>
                <a:spcAft>
                  <a:spcPts val="0"/>
                </a:spcAft>
                <a:buNone/>
              </a:pPr>
              <a:r>
                <a:rPr lang="en-GB" sz="1100" b="1">
                  <a:solidFill>
                    <a:srgbClr val="164194"/>
                  </a:solidFill>
                  <a:latin typeface="Arial"/>
                  <a:ea typeface="Arial"/>
                  <a:cs typeface="Arial"/>
                  <a:sym typeface="Arial"/>
                </a:rPr>
                <a:t>the European Union</a:t>
              </a:r>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przekładkowa 2">
    <p:spTree>
      <p:nvGrpSpPr>
        <p:cNvPr id="1" name=""/>
        <p:cNvGrpSpPr/>
        <p:nvPr/>
      </p:nvGrpSpPr>
      <p:grpSpPr>
        <a:xfrm>
          <a:off x="0" y="0"/>
          <a:ext cx="0" cy="0"/>
          <a:chOff x="0" y="0"/>
          <a:chExt cx="0" cy="0"/>
        </a:xfrm>
      </p:grpSpPr>
      <p:sp>
        <p:nvSpPr>
          <p:cNvPr id="10" name="Symbol zastępczy zawartości 2"/>
          <p:cNvSpPr>
            <a:spLocks noGrp="1"/>
          </p:cNvSpPr>
          <p:nvPr>
            <p:ph sz="quarter" idx="14"/>
          </p:nvPr>
        </p:nvSpPr>
        <p:spPr>
          <a:xfrm>
            <a:off x="334434" y="1557339"/>
            <a:ext cx="11523133" cy="3671862"/>
          </a:xfrm>
        </p:spPr>
        <p:txBody>
          <a:bodyPr/>
          <a:lstStyle/>
          <a:p>
            <a:pPr lvl="0"/>
            <a:r>
              <a:rPr lang="pl-PL" dirty="0"/>
              <a:t>Kliknij, aby edytować style wzorca tekstu</a:t>
            </a:r>
          </a:p>
          <a:p>
            <a:pPr lvl="1"/>
            <a:r>
              <a:rPr lang="pl-PL" dirty="0"/>
              <a:t>Drugi poziom</a:t>
            </a:r>
          </a:p>
          <a:p>
            <a:pPr lvl="2"/>
            <a:r>
              <a:rPr lang="pl-PL" dirty="0"/>
              <a:t>Trzeci poziom</a:t>
            </a:r>
          </a:p>
          <a:p>
            <a:pPr lvl="3"/>
            <a:r>
              <a:rPr lang="pl-PL" dirty="0"/>
              <a:t>Czwarty poziom</a:t>
            </a:r>
          </a:p>
          <a:p>
            <a:pPr lvl="4"/>
            <a:r>
              <a:rPr lang="pl-PL" dirty="0"/>
              <a:t>Piąty poziom</a:t>
            </a:r>
          </a:p>
        </p:txBody>
      </p:sp>
    </p:spTree>
    <p:extLst>
      <p:ext uri="{BB962C8B-B14F-4D97-AF65-F5344CB8AC3E}">
        <p14:creationId xmlns:p14="http://schemas.microsoft.com/office/powerpoint/2010/main" val="22820755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pos="6955">
          <p15:clr>
            <a:srgbClr val="FBAE40"/>
          </p15:clr>
        </p15:guide>
        <p15:guide id="2" orient="horz" pos="1911">
          <p15:clr>
            <a:srgbClr val="FBAE40"/>
          </p15:clr>
        </p15:guide>
        <p15:guide id="3" orient="horz" pos="3430">
          <p15:clr>
            <a:srgbClr val="FBAE40"/>
          </p15:clr>
        </p15:guide>
        <p15:guide id="4" pos="363">
          <p15:clr>
            <a:srgbClr val="FBAE40"/>
          </p15:clr>
        </p15:guide>
        <p15:guide id="5" orient="horz" pos="3067">
          <p15:clr>
            <a:srgbClr val="FBAE40"/>
          </p15:clr>
        </p15:guide>
        <p15:guide id="6" orient="horz" pos="293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ytuł i zawartość">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4DA9BD34-55AD-F4CE-A796-91452638F547}"/>
              </a:ext>
            </a:extLst>
          </p:cNvPr>
          <p:cNvSpPr>
            <a:spLocks noGrp="1"/>
          </p:cNvSpPr>
          <p:nvPr>
            <p:ph type="title"/>
          </p:nvPr>
        </p:nvSpPr>
        <p:spPr/>
        <p:txBody>
          <a:bodyPr/>
          <a:lstStyle/>
          <a:p>
            <a:r>
              <a:rPr lang="pl-PL"/>
              <a:t>Kliknij, aby edytować styl</a:t>
            </a:r>
          </a:p>
        </p:txBody>
      </p:sp>
      <p:sp>
        <p:nvSpPr>
          <p:cNvPr id="3" name="Symbol zastępczy zawartości 2">
            <a:extLst>
              <a:ext uri="{FF2B5EF4-FFF2-40B4-BE49-F238E27FC236}">
                <a16:creationId xmlns:a16="http://schemas.microsoft.com/office/drawing/2014/main" id="{092DDE39-DBE3-2231-BC32-D962C9960AE9}"/>
              </a:ext>
            </a:extLst>
          </p:cNvPr>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37951DCA-3662-198F-8A6F-14378D8088F7}"/>
              </a:ext>
            </a:extLst>
          </p:cNvPr>
          <p:cNvSpPr>
            <a:spLocks noGrp="1"/>
          </p:cNvSpPr>
          <p:nvPr>
            <p:ph type="dt" sz="half" idx="10"/>
          </p:nvPr>
        </p:nvSpPr>
        <p:spPr/>
        <p:txBody>
          <a:bodyPr/>
          <a:lstStyle/>
          <a:p>
            <a:endParaRPr lang="pl-PL"/>
          </a:p>
        </p:txBody>
      </p:sp>
      <p:sp>
        <p:nvSpPr>
          <p:cNvPr id="5" name="Symbol zastępczy stopki 4">
            <a:extLst>
              <a:ext uri="{FF2B5EF4-FFF2-40B4-BE49-F238E27FC236}">
                <a16:creationId xmlns:a16="http://schemas.microsoft.com/office/drawing/2014/main" id="{8B9FC554-C001-EA50-AD19-F6DA4140B55F}"/>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05EEF697-C627-54A1-4491-D4C519F1D0F4}"/>
              </a:ext>
            </a:extLst>
          </p:cNvPr>
          <p:cNvSpPr>
            <a:spLocks noGrp="1"/>
          </p:cNvSpPr>
          <p:nvPr>
            <p:ph type="sldNum" sz="quarter" idx="12"/>
          </p:nvPr>
        </p:nvSpPr>
        <p:spPr/>
        <p:txBody>
          <a:bodyPr/>
          <a:lstStyle/>
          <a:p>
            <a:fld id="{13B735D5-0487-8C41-A85C-884E9D728D3D}" type="slidenum">
              <a:rPr lang="pl-PL" smtClean="0"/>
              <a:t>‹#›</a:t>
            </a:fld>
            <a:endParaRPr lang="pl-PL"/>
          </a:p>
        </p:txBody>
      </p:sp>
    </p:spTree>
    <p:extLst>
      <p:ext uri="{BB962C8B-B14F-4D97-AF65-F5344CB8AC3E}">
        <p14:creationId xmlns:p14="http://schemas.microsoft.com/office/powerpoint/2010/main" val="17762226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Em branco">
    <p:spTree>
      <p:nvGrpSpPr>
        <p:cNvPr id="1" name=""/>
        <p:cNvGrpSpPr/>
        <p:nvPr/>
      </p:nvGrpSpPr>
      <p:grpSpPr>
        <a:xfrm>
          <a:off x="0" y="0"/>
          <a:ext cx="0" cy="0"/>
          <a:chOff x="0" y="0"/>
          <a:chExt cx="0" cy="0"/>
        </a:xfrm>
      </p:grpSpPr>
      <p:sp>
        <p:nvSpPr>
          <p:cNvPr id="2" name="Marcador de Posição da Data 1">
            <a:extLst>
              <a:ext uri="{FF2B5EF4-FFF2-40B4-BE49-F238E27FC236}">
                <a16:creationId xmlns:a16="http://schemas.microsoft.com/office/drawing/2014/main" id="{77155C5C-4D18-6B62-561A-9C97D1E7866C}"/>
              </a:ext>
            </a:extLst>
          </p:cNvPr>
          <p:cNvSpPr>
            <a:spLocks noGrp="1"/>
          </p:cNvSpPr>
          <p:nvPr>
            <p:ph type="dt" sz="half" idx="10"/>
          </p:nvPr>
        </p:nvSpPr>
        <p:spPr/>
        <p:txBody>
          <a:bodyPr/>
          <a:lstStyle/>
          <a:p>
            <a:endParaRPr lang="pt-PT"/>
          </a:p>
        </p:txBody>
      </p:sp>
      <p:sp>
        <p:nvSpPr>
          <p:cNvPr id="3" name="Marcador de Posição do Rodapé 2">
            <a:extLst>
              <a:ext uri="{FF2B5EF4-FFF2-40B4-BE49-F238E27FC236}">
                <a16:creationId xmlns:a16="http://schemas.microsoft.com/office/drawing/2014/main" id="{EE9EF873-667E-E47A-5237-4D0330B67A2C}"/>
              </a:ext>
            </a:extLst>
          </p:cNvPr>
          <p:cNvSpPr>
            <a:spLocks noGrp="1"/>
          </p:cNvSpPr>
          <p:nvPr>
            <p:ph type="ftr" sz="quarter" idx="11"/>
          </p:nvPr>
        </p:nvSpPr>
        <p:spPr/>
        <p:txBody>
          <a:bodyPr/>
          <a:lstStyle/>
          <a:p>
            <a:endParaRPr lang="pt-PT"/>
          </a:p>
        </p:txBody>
      </p:sp>
      <p:sp>
        <p:nvSpPr>
          <p:cNvPr id="4" name="Marcador de Posição do Número do Diapositivo 3">
            <a:extLst>
              <a:ext uri="{FF2B5EF4-FFF2-40B4-BE49-F238E27FC236}">
                <a16:creationId xmlns:a16="http://schemas.microsoft.com/office/drawing/2014/main" id="{691B5B90-E9F0-6B3E-B64C-329D7507E0D2}"/>
              </a:ext>
            </a:extLst>
          </p:cNvPr>
          <p:cNvSpPr>
            <a:spLocks noGrp="1"/>
          </p:cNvSpPr>
          <p:nvPr>
            <p:ph type="sldNum" sz="quarter" idx="12"/>
          </p:nvPr>
        </p:nvSpPr>
        <p:spPr/>
        <p:txBody>
          <a:bodyPr/>
          <a:lstStyle/>
          <a:p>
            <a:fld id="{94E7DE29-CC38-B04B-8E91-C67AB2D4BDB2}" type="slidenum">
              <a:rPr lang="pt-PT" smtClean="0"/>
              <a:t>‹#›</a:t>
            </a:fld>
            <a:endParaRPr lang="pt-PT"/>
          </a:p>
        </p:txBody>
      </p:sp>
    </p:spTree>
    <p:extLst>
      <p:ext uri="{BB962C8B-B14F-4D97-AF65-F5344CB8AC3E}">
        <p14:creationId xmlns:p14="http://schemas.microsoft.com/office/powerpoint/2010/main" val="12096739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cSld name="Conteúdo Dup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3E75944-B66B-46CE-F749-30B5B662F85B}"/>
              </a:ext>
            </a:extLst>
          </p:cNvPr>
          <p:cNvSpPr>
            <a:spLocks noGrp="1"/>
          </p:cNvSpPr>
          <p:nvPr>
            <p:ph type="title"/>
          </p:nvPr>
        </p:nvSpPr>
        <p:spPr/>
        <p:txBody>
          <a:bodyPr/>
          <a:lstStyle/>
          <a:p>
            <a:r>
              <a:rPr lang="pt-PT"/>
              <a:t>Clique para editar o estilo de título do Modelo Global</a:t>
            </a:r>
          </a:p>
        </p:txBody>
      </p:sp>
      <p:sp>
        <p:nvSpPr>
          <p:cNvPr id="3" name="Marcador de Posição de Conteúdo 2">
            <a:extLst>
              <a:ext uri="{FF2B5EF4-FFF2-40B4-BE49-F238E27FC236}">
                <a16:creationId xmlns:a16="http://schemas.microsoft.com/office/drawing/2014/main" id="{D6471E2C-887D-B719-B698-B4278953D749}"/>
              </a:ext>
            </a:extLst>
          </p:cNvPr>
          <p:cNvSpPr>
            <a:spLocks noGrp="1"/>
          </p:cNvSpPr>
          <p:nvPr>
            <p:ph sz="half" idx="1"/>
          </p:nvPr>
        </p:nvSpPr>
        <p:spPr>
          <a:xfrm>
            <a:off x="838200" y="1825625"/>
            <a:ext cx="5181600" cy="4351338"/>
          </a:xfrm>
        </p:spPr>
        <p:txBody>
          <a:body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e Conteúdo 3">
            <a:extLst>
              <a:ext uri="{FF2B5EF4-FFF2-40B4-BE49-F238E27FC236}">
                <a16:creationId xmlns:a16="http://schemas.microsoft.com/office/drawing/2014/main" id="{1AFF2A88-67EF-E3D4-2A85-2A7E5E8CF922}"/>
              </a:ext>
            </a:extLst>
          </p:cNvPr>
          <p:cNvSpPr>
            <a:spLocks noGrp="1"/>
          </p:cNvSpPr>
          <p:nvPr>
            <p:ph sz="half" idx="2"/>
          </p:nvPr>
        </p:nvSpPr>
        <p:spPr>
          <a:xfrm>
            <a:off x="6172200" y="1825625"/>
            <a:ext cx="5181600" cy="4351338"/>
          </a:xfrm>
        </p:spPr>
        <p:txBody>
          <a:bodyPr/>
          <a:lstStyle/>
          <a:p>
            <a:pPr lvl="0"/>
            <a:r>
              <a:rPr lang="pt-PT"/>
              <a:t>Clique para editar os estilos do texto de Modelo Global</a:t>
            </a:r>
          </a:p>
          <a:p>
            <a:pPr lvl="1"/>
            <a:r>
              <a:rPr lang="pt-PT"/>
              <a:t>Segundo nível</a:t>
            </a:r>
          </a:p>
          <a:p>
            <a:pPr lvl="2"/>
            <a:r>
              <a:rPr lang="pt-PT"/>
              <a:t>Terceiro nível</a:t>
            </a:r>
          </a:p>
          <a:p>
            <a:pPr lvl="3"/>
            <a:r>
              <a:rPr lang="pt-PT"/>
              <a:t>Quarto nível</a:t>
            </a:r>
          </a:p>
          <a:p>
            <a:pPr lvl="4"/>
            <a:r>
              <a:rPr lang="pt-PT"/>
              <a:t>Quinto nível</a:t>
            </a:r>
          </a:p>
        </p:txBody>
      </p:sp>
      <p:sp>
        <p:nvSpPr>
          <p:cNvPr id="5" name="Marcador de Posição da Data 4">
            <a:extLst>
              <a:ext uri="{FF2B5EF4-FFF2-40B4-BE49-F238E27FC236}">
                <a16:creationId xmlns:a16="http://schemas.microsoft.com/office/drawing/2014/main" id="{96BA8634-56B4-C1C1-8B19-D2221475F3BE}"/>
              </a:ext>
            </a:extLst>
          </p:cNvPr>
          <p:cNvSpPr>
            <a:spLocks noGrp="1"/>
          </p:cNvSpPr>
          <p:nvPr>
            <p:ph type="dt" sz="half" idx="10"/>
          </p:nvPr>
        </p:nvSpPr>
        <p:spPr/>
        <p:txBody>
          <a:bodyPr/>
          <a:lstStyle/>
          <a:p>
            <a:endParaRPr lang="pt-PT"/>
          </a:p>
        </p:txBody>
      </p:sp>
      <p:sp>
        <p:nvSpPr>
          <p:cNvPr id="6" name="Marcador de Posição do Rodapé 5">
            <a:extLst>
              <a:ext uri="{FF2B5EF4-FFF2-40B4-BE49-F238E27FC236}">
                <a16:creationId xmlns:a16="http://schemas.microsoft.com/office/drawing/2014/main" id="{6F735F87-9167-AFA6-23DF-603F05AA7C28}"/>
              </a:ext>
            </a:extLst>
          </p:cNvPr>
          <p:cNvSpPr>
            <a:spLocks noGrp="1"/>
          </p:cNvSpPr>
          <p:nvPr>
            <p:ph type="ftr" sz="quarter" idx="11"/>
          </p:nvPr>
        </p:nvSpPr>
        <p:spPr/>
        <p:txBody>
          <a:bodyPr/>
          <a:lstStyle/>
          <a:p>
            <a:endParaRPr lang="pt-PT"/>
          </a:p>
        </p:txBody>
      </p:sp>
      <p:sp>
        <p:nvSpPr>
          <p:cNvPr id="7" name="Marcador de Posição do Número do Diapositivo 6">
            <a:extLst>
              <a:ext uri="{FF2B5EF4-FFF2-40B4-BE49-F238E27FC236}">
                <a16:creationId xmlns:a16="http://schemas.microsoft.com/office/drawing/2014/main" id="{E27A67D6-6AF0-853E-BCD5-6F7F36734A6A}"/>
              </a:ext>
            </a:extLst>
          </p:cNvPr>
          <p:cNvSpPr>
            <a:spLocks noGrp="1"/>
          </p:cNvSpPr>
          <p:nvPr>
            <p:ph type="sldNum" sz="quarter" idx="12"/>
          </p:nvPr>
        </p:nvSpPr>
        <p:spPr/>
        <p:txBody>
          <a:bodyPr/>
          <a:lstStyle/>
          <a:p>
            <a:fld id="{94E7DE29-CC38-B04B-8E91-C67AB2D4BDB2}" type="slidenum">
              <a:rPr lang="pt-PT" smtClean="0"/>
              <a:t>‹#›</a:t>
            </a:fld>
            <a:endParaRPr lang="pt-PT"/>
          </a:p>
        </p:txBody>
      </p:sp>
    </p:spTree>
    <p:extLst>
      <p:ext uri="{BB962C8B-B14F-4D97-AF65-F5344CB8AC3E}">
        <p14:creationId xmlns:p14="http://schemas.microsoft.com/office/powerpoint/2010/main" val="31316607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_Title Slide" type="title">
  <p:cSld name="TITLE">
    <p:spTree>
      <p:nvGrpSpPr>
        <p:cNvPr id="1" name="Shape 30"/>
        <p:cNvGrpSpPr/>
        <p:nvPr/>
      </p:nvGrpSpPr>
      <p:grpSpPr>
        <a:xfrm>
          <a:off x="0" y="0"/>
          <a:ext cx="0" cy="0"/>
          <a:chOff x="0" y="0"/>
          <a:chExt cx="0" cy="0"/>
        </a:xfrm>
      </p:grpSpPr>
      <p:sp>
        <p:nvSpPr>
          <p:cNvPr id="31" name="Google Shape;31;p32"/>
          <p:cNvSpPr txBox="1">
            <a:spLocks noGrp="1"/>
          </p:cNvSpPr>
          <p:nvPr>
            <p:ph type="ctrTitle"/>
          </p:nvPr>
        </p:nvSpPr>
        <p:spPr>
          <a:xfrm>
            <a:off x="1576647" y="1946273"/>
            <a:ext cx="9019916" cy="1701800"/>
          </a:xfrm>
          <a:prstGeom prst="rect">
            <a:avLst/>
          </a:prstGeom>
          <a:noFill/>
          <a:ln>
            <a:noFill/>
          </a:ln>
        </p:spPr>
        <p:txBody>
          <a:bodyPr spcFirstLastPara="1" wrap="square" lIns="0" tIns="0" rIns="0" bIns="0" anchor="ctr" anchorCtr="0">
            <a:normAutofit/>
          </a:bodyPr>
          <a:lstStyle>
            <a:lvl1pPr lvl="0" algn="ctr">
              <a:lnSpc>
                <a:spcPct val="90000"/>
              </a:lnSpc>
              <a:spcBef>
                <a:spcPts val="0"/>
              </a:spcBef>
              <a:spcAft>
                <a:spcPts val="0"/>
              </a:spcAft>
              <a:buClr>
                <a:schemeClr val="lt1"/>
              </a:buClr>
              <a:buSzPts val="4800"/>
              <a:buFont typeface="Arial"/>
              <a:buNone/>
              <a:defRPr sz="4800" b="1">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 name="Google Shape;32;p32"/>
          <p:cNvSpPr txBox="1">
            <a:spLocks noGrp="1"/>
          </p:cNvSpPr>
          <p:nvPr>
            <p:ph type="subTitle" idx="1"/>
          </p:nvPr>
        </p:nvSpPr>
        <p:spPr>
          <a:xfrm>
            <a:off x="1576647" y="3648074"/>
            <a:ext cx="9019916" cy="504826"/>
          </a:xfrm>
          <a:prstGeom prst="rect">
            <a:avLst/>
          </a:prstGeom>
          <a:noFill/>
          <a:ln>
            <a:noFill/>
          </a:ln>
        </p:spPr>
        <p:txBody>
          <a:bodyPr spcFirstLastPara="1" wrap="square" lIns="0" tIns="0" rIns="0" bIns="0" anchor="t" anchorCtr="0">
            <a:normAutofit/>
          </a:bodyPr>
          <a:lstStyle>
            <a:lvl1pPr lvl="0" algn="ctr">
              <a:lnSpc>
                <a:spcPct val="90000"/>
              </a:lnSpc>
              <a:spcBef>
                <a:spcPts val="1000"/>
              </a:spcBef>
              <a:spcAft>
                <a:spcPts val="0"/>
              </a:spcAft>
              <a:buClr>
                <a:schemeClr val="lt1"/>
              </a:buClr>
              <a:buSzPts val="2000"/>
              <a:buNone/>
              <a:defRPr sz="2000" b="0" i="0">
                <a:solidFill>
                  <a:schemeClr val="lt1"/>
                </a:solidFill>
                <a:latin typeface="Arial"/>
                <a:ea typeface="Arial"/>
                <a:cs typeface="Arial"/>
                <a:sym typeface="Arial"/>
              </a:defRPr>
            </a:lvl1pPr>
            <a:lvl2pPr lvl="1" algn="ctr">
              <a:lnSpc>
                <a:spcPct val="90000"/>
              </a:lnSpc>
              <a:spcBef>
                <a:spcPts val="500"/>
              </a:spcBef>
              <a:spcAft>
                <a:spcPts val="0"/>
              </a:spcAft>
              <a:buClr>
                <a:schemeClr val="lt1"/>
              </a:buClr>
              <a:buSzPts val="2000"/>
              <a:buNone/>
              <a:defRPr sz="2000"/>
            </a:lvl2pPr>
            <a:lvl3pPr lvl="2" algn="ctr">
              <a:lnSpc>
                <a:spcPct val="90000"/>
              </a:lnSpc>
              <a:spcBef>
                <a:spcPts val="500"/>
              </a:spcBef>
              <a:spcAft>
                <a:spcPts val="0"/>
              </a:spcAft>
              <a:buClr>
                <a:schemeClr val="lt1"/>
              </a:buClr>
              <a:buSzPts val="1800"/>
              <a:buNone/>
              <a:defRPr sz="1800"/>
            </a:lvl3pPr>
            <a:lvl4pPr lvl="3" algn="ctr">
              <a:lnSpc>
                <a:spcPct val="90000"/>
              </a:lnSpc>
              <a:spcBef>
                <a:spcPts val="500"/>
              </a:spcBef>
              <a:spcAft>
                <a:spcPts val="0"/>
              </a:spcAft>
              <a:buClr>
                <a:schemeClr val="lt1"/>
              </a:buClr>
              <a:buSzPts val="1600"/>
              <a:buNone/>
              <a:defRPr sz="1600"/>
            </a:lvl4pPr>
            <a:lvl5pPr lvl="4" algn="ctr">
              <a:lnSpc>
                <a:spcPct val="90000"/>
              </a:lnSpc>
              <a:spcBef>
                <a:spcPts val="500"/>
              </a:spcBef>
              <a:spcAft>
                <a:spcPts val="0"/>
              </a:spcAft>
              <a:buClr>
                <a:schemeClr val="lt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33" name="Google Shape;33;p32"/>
          <p:cNvSpPr txBox="1">
            <a:spLocks noGrp="1"/>
          </p:cNvSpPr>
          <p:nvPr>
            <p:ph type="sldNum" idx="12"/>
          </p:nvPr>
        </p:nvSpPr>
        <p:spPr>
          <a:xfrm>
            <a:off x="8897938" y="5876925"/>
            <a:ext cx="2743200" cy="98107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chemeClr val="lt1"/>
                </a:solidFill>
                <a:latin typeface="Arial"/>
                <a:ea typeface="Arial"/>
                <a:cs typeface="Arial"/>
                <a:sym typeface="Arial"/>
              </a:defRPr>
            </a:lvl1pPr>
            <a:lvl2pPr marL="0" lvl="1" indent="0" algn="r">
              <a:spcBef>
                <a:spcPts val="0"/>
              </a:spcBef>
              <a:buNone/>
              <a:defRPr sz="1200">
                <a:solidFill>
                  <a:schemeClr val="lt1"/>
                </a:solidFill>
                <a:latin typeface="Arial"/>
                <a:ea typeface="Arial"/>
                <a:cs typeface="Arial"/>
                <a:sym typeface="Arial"/>
              </a:defRPr>
            </a:lvl2pPr>
            <a:lvl3pPr marL="0" lvl="2" indent="0" algn="r">
              <a:spcBef>
                <a:spcPts val="0"/>
              </a:spcBef>
              <a:buNone/>
              <a:defRPr sz="1200">
                <a:solidFill>
                  <a:schemeClr val="lt1"/>
                </a:solidFill>
                <a:latin typeface="Arial"/>
                <a:ea typeface="Arial"/>
                <a:cs typeface="Arial"/>
                <a:sym typeface="Arial"/>
              </a:defRPr>
            </a:lvl3pPr>
            <a:lvl4pPr marL="0" lvl="3" indent="0" algn="r">
              <a:spcBef>
                <a:spcPts val="0"/>
              </a:spcBef>
              <a:buNone/>
              <a:defRPr sz="1200">
                <a:solidFill>
                  <a:schemeClr val="lt1"/>
                </a:solidFill>
                <a:latin typeface="Arial"/>
                <a:ea typeface="Arial"/>
                <a:cs typeface="Arial"/>
                <a:sym typeface="Arial"/>
              </a:defRPr>
            </a:lvl4pPr>
            <a:lvl5pPr marL="0" lvl="4" indent="0" algn="r">
              <a:spcBef>
                <a:spcPts val="0"/>
              </a:spcBef>
              <a:buNone/>
              <a:defRPr sz="1200">
                <a:solidFill>
                  <a:schemeClr val="lt1"/>
                </a:solidFill>
                <a:latin typeface="Arial"/>
                <a:ea typeface="Arial"/>
                <a:cs typeface="Arial"/>
                <a:sym typeface="Arial"/>
              </a:defRPr>
            </a:lvl5pPr>
            <a:lvl6pPr marL="0" lvl="5" indent="0" algn="r">
              <a:spcBef>
                <a:spcPts val="0"/>
              </a:spcBef>
              <a:buNone/>
              <a:defRPr sz="1200">
                <a:solidFill>
                  <a:schemeClr val="lt1"/>
                </a:solidFill>
                <a:latin typeface="Arial"/>
                <a:ea typeface="Arial"/>
                <a:cs typeface="Arial"/>
                <a:sym typeface="Arial"/>
              </a:defRPr>
            </a:lvl6pPr>
            <a:lvl7pPr marL="0" lvl="6" indent="0" algn="r">
              <a:spcBef>
                <a:spcPts val="0"/>
              </a:spcBef>
              <a:buNone/>
              <a:defRPr sz="1200">
                <a:solidFill>
                  <a:schemeClr val="lt1"/>
                </a:solidFill>
                <a:latin typeface="Arial"/>
                <a:ea typeface="Arial"/>
                <a:cs typeface="Arial"/>
                <a:sym typeface="Arial"/>
              </a:defRPr>
            </a:lvl7pPr>
            <a:lvl8pPr marL="0" lvl="7" indent="0" algn="r">
              <a:spcBef>
                <a:spcPts val="0"/>
              </a:spcBef>
              <a:buNone/>
              <a:defRPr sz="1200">
                <a:solidFill>
                  <a:schemeClr val="lt1"/>
                </a:solidFill>
                <a:latin typeface="Arial"/>
                <a:ea typeface="Arial"/>
                <a:cs typeface="Arial"/>
                <a:sym typeface="Arial"/>
              </a:defRPr>
            </a:lvl8pPr>
            <a:lvl9pPr marL="0" lvl="8" indent="0" algn="r">
              <a:spcBef>
                <a:spcPts val="0"/>
              </a:spcBef>
              <a:buNone/>
              <a:defRPr sz="1200">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grpSp>
        <p:nvGrpSpPr>
          <p:cNvPr id="34" name="Google Shape;34;p32"/>
          <p:cNvGrpSpPr/>
          <p:nvPr/>
        </p:nvGrpSpPr>
        <p:grpSpPr>
          <a:xfrm>
            <a:off x="2582947" y="6173283"/>
            <a:ext cx="2144500" cy="430887"/>
            <a:chOff x="9706761" y="6148473"/>
            <a:chExt cx="2144500" cy="430887"/>
          </a:xfrm>
        </p:grpSpPr>
        <p:pic>
          <p:nvPicPr>
            <p:cNvPr id="35" name="Google Shape;35;p32"/>
            <p:cNvPicPr preferRelativeResize="0"/>
            <p:nvPr/>
          </p:nvPicPr>
          <p:blipFill rotWithShape="1">
            <a:blip r:embed="rId2">
              <a:alphaModFix/>
            </a:blip>
            <a:srcRect/>
            <a:stretch/>
          </p:blipFill>
          <p:spPr>
            <a:xfrm>
              <a:off x="9706761" y="6173283"/>
              <a:ext cx="530400" cy="360000"/>
            </a:xfrm>
            <a:prstGeom prst="rect">
              <a:avLst/>
            </a:prstGeom>
            <a:noFill/>
            <a:ln>
              <a:noFill/>
            </a:ln>
          </p:spPr>
        </p:pic>
        <p:sp>
          <p:nvSpPr>
            <p:cNvPr id="36" name="Google Shape;36;p32"/>
            <p:cNvSpPr txBox="1"/>
            <p:nvPr/>
          </p:nvSpPr>
          <p:spPr>
            <a:xfrm>
              <a:off x="10290326" y="6148473"/>
              <a:ext cx="1560935" cy="430887"/>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r>
                <a:rPr lang="en-GB" sz="1100" b="1">
                  <a:solidFill>
                    <a:schemeClr val="lt1"/>
                  </a:solidFill>
                  <a:latin typeface="Arial"/>
                  <a:ea typeface="Arial"/>
                  <a:cs typeface="Arial"/>
                  <a:sym typeface="Arial"/>
                </a:rPr>
                <a:t>Funded by </a:t>
              </a:r>
              <a:endParaRPr/>
            </a:p>
            <a:p>
              <a:pPr marL="0" marR="0" lvl="0" indent="0" algn="l" rtl="0">
                <a:spcBef>
                  <a:spcPts val="0"/>
                </a:spcBef>
                <a:spcAft>
                  <a:spcPts val="0"/>
                </a:spcAft>
                <a:buNone/>
              </a:pPr>
              <a:r>
                <a:rPr lang="en-GB" sz="1100" b="1">
                  <a:solidFill>
                    <a:schemeClr val="lt1"/>
                  </a:solidFill>
                  <a:latin typeface="Arial"/>
                  <a:ea typeface="Arial"/>
                  <a:cs typeface="Arial"/>
                  <a:sym typeface="Arial"/>
                </a:rPr>
                <a:t>the European Union</a:t>
              </a:r>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7"/>
        <p:cNvGrpSpPr/>
        <p:nvPr/>
      </p:nvGrpSpPr>
      <p:grpSpPr>
        <a:xfrm>
          <a:off x="0" y="0"/>
          <a:ext cx="0" cy="0"/>
          <a:chOff x="0" y="0"/>
          <a:chExt cx="0" cy="0"/>
        </a:xfrm>
      </p:grpSpPr>
      <p:sp>
        <p:nvSpPr>
          <p:cNvPr id="38" name="Google Shape;38;p33"/>
          <p:cNvSpPr txBox="1">
            <a:spLocks noGrp="1"/>
          </p:cNvSpPr>
          <p:nvPr>
            <p:ph type="title"/>
          </p:nvPr>
        </p:nvSpPr>
        <p:spPr>
          <a:xfrm>
            <a:off x="550863" y="549279"/>
            <a:ext cx="11090531" cy="539745"/>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4000"/>
              <a:buFont typeface="Arial"/>
              <a:buNone/>
              <a:defRPr>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33"/>
          <p:cNvSpPr txBox="1">
            <a:spLocks noGrp="1"/>
          </p:cNvSpPr>
          <p:nvPr>
            <p:ph type="body" idx="1"/>
          </p:nvPr>
        </p:nvSpPr>
        <p:spPr>
          <a:xfrm>
            <a:off x="550863" y="1628776"/>
            <a:ext cx="11090275" cy="3217544"/>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lt1"/>
              </a:buClr>
              <a:buSzPts val="1200"/>
              <a:buNone/>
              <a:defRPr sz="1200"/>
            </a:lvl1pPr>
            <a:lvl2pPr marL="914400" lvl="1" indent="-228600" algn="l">
              <a:lnSpc>
                <a:spcPct val="90000"/>
              </a:lnSpc>
              <a:spcBef>
                <a:spcPts val="500"/>
              </a:spcBef>
              <a:spcAft>
                <a:spcPts val="0"/>
              </a:spcAft>
              <a:buClr>
                <a:schemeClr val="lt1"/>
              </a:buClr>
              <a:buSzPts val="1200"/>
              <a:buNone/>
              <a:defRPr sz="1200"/>
            </a:lvl2pPr>
            <a:lvl3pPr marL="1371600" lvl="2" indent="-228600" algn="l">
              <a:lnSpc>
                <a:spcPct val="90000"/>
              </a:lnSpc>
              <a:spcBef>
                <a:spcPts val="500"/>
              </a:spcBef>
              <a:spcAft>
                <a:spcPts val="0"/>
              </a:spcAft>
              <a:buClr>
                <a:schemeClr val="lt1"/>
              </a:buClr>
              <a:buSzPts val="1200"/>
              <a:buNone/>
              <a:defRPr sz="1200"/>
            </a:lvl3pPr>
            <a:lvl4pPr marL="1828800" lvl="3" indent="-228600" algn="l">
              <a:lnSpc>
                <a:spcPct val="90000"/>
              </a:lnSpc>
              <a:spcBef>
                <a:spcPts val="500"/>
              </a:spcBef>
              <a:spcAft>
                <a:spcPts val="0"/>
              </a:spcAft>
              <a:buClr>
                <a:schemeClr val="lt1"/>
              </a:buClr>
              <a:buSzPts val="1200"/>
              <a:buNone/>
              <a:defRPr sz="1200"/>
            </a:lvl4pPr>
            <a:lvl5pPr marL="2286000" lvl="4" indent="-228600" algn="l">
              <a:lnSpc>
                <a:spcPct val="90000"/>
              </a:lnSpc>
              <a:spcBef>
                <a:spcPts val="500"/>
              </a:spcBef>
              <a:spcAft>
                <a:spcPts val="0"/>
              </a:spcAft>
              <a:buClr>
                <a:schemeClr val="lt1"/>
              </a:buClr>
              <a:buSzPts val="1200"/>
              <a:buNone/>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33"/>
          <p:cNvSpPr txBox="1">
            <a:spLocks noGrp="1"/>
          </p:cNvSpPr>
          <p:nvPr>
            <p:ph type="sldNum" idx="12"/>
          </p:nvPr>
        </p:nvSpPr>
        <p:spPr>
          <a:xfrm>
            <a:off x="8897938" y="5876925"/>
            <a:ext cx="2743200" cy="98107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chemeClr val="lt1"/>
                </a:solidFill>
                <a:latin typeface="Arial"/>
                <a:ea typeface="Arial"/>
                <a:cs typeface="Arial"/>
                <a:sym typeface="Arial"/>
              </a:defRPr>
            </a:lvl1pPr>
            <a:lvl2pPr marL="0" lvl="1" indent="0" algn="r">
              <a:spcBef>
                <a:spcPts val="0"/>
              </a:spcBef>
              <a:buNone/>
              <a:defRPr sz="1200">
                <a:solidFill>
                  <a:schemeClr val="lt1"/>
                </a:solidFill>
                <a:latin typeface="Arial"/>
                <a:ea typeface="Arial"/>
                <a:cs typeface="Arial"/>
                <a:sym typeface="Arial"/>
              </a:defRPr>
            </a:lvl2pPr>
            <a:lvl3pPr marL="0" lvl="2" indent="0" algn="r">
              <a:spcBef>
                <a:spcPts val="0"/>
              </a:spcBef>
              <a:buNone/>
              <a:defRPr sz="1200">
                <a:solidFill>
                  <a:schemeClr val="lt1"/>
                </a:solidFill>
                <a:latin typeface="Arial"/>
                <a:ea typeface="Arial"/>
                <a:cs typeface="Arial"/>
                <a:sym typeface="Arial"/>
              </a:defRPr>
            </a:lvl3pPr>
            <a:lvl4pPr marL="0" lvl="3" indent="0" algn="r">
              <a:spcBef>
                <a:spcPts val="0"/>
              </a:spcBef>
              <a:buNone/>
              <a:defRPr sz="1200">
                <a:solidFill>
                  <a:schemeClr val="lt1"/>
                </a:solidFill>
                <a:latin typeface="Arial"/>
                <a:ea typeface="Arial"/>
                <a:cs typeface="Arial"/>
                <a:sym typeface="Arial"/>
              </a:defRPr>
            </a:lvl4pPr>
            <a:lvl5pPr marL="0" lvl="4" indent="0" algn="r">
              <a:spcBef>
                <a:spcPts val="0"/>
              </a:spcBef>
              <a:buNone/>
              <a:defRPr sz="1200">
                <a:solidFill>
                  <a:schemeClr val="lt1"/>
                </a:solidFill>
                <a:latin typeface="Arial"/>
                <a:ea typeface="Arial"/>
                <a:cs typeface="Arial"/>
                <a:sym typeface="Arial"/>
              </a:defRPr>
            </a:lvl5pPr>
            <a:lvl6pPr marL="0" lvl="5" indent="0" algn="r">
              <a:spcBef>
                <a:spcPts val="0"/>
              </a:spcBef>
              <a:buNone/>
              <a:defRPr sz="1200">
                <a:solidFill>
                  <a:schemeClr val="lt1"/>
                </a:solidFill>
                <a:latin typeface="Arial"/>
                <a:ea typeface="Arial"/>
                <a:cs typeface="Arial"/>
                <a:sym typeface="Arial"/>
              </a:defRPr>
            </a:lvl6pPr>
            <a:lvl7pPr marL="0" lvl="6" indent="0" algn="r">
              <a:spcBef>
                <a:spcPts val="0"/>
              </a:spcBef>
              <a:buNone/>
              <a:defRPr sz="1200">
                <a:solidFill>
                  <a:schemeClr val="lt1"/>
                </a:solidFill>
                <a:latin typeface="Arial"/>
                <a:ea typeface="Arial"/>
                <a:cs typeface="Arial"/>
                <a:sym typeface="Arial"/>
              </a:defRPr>
            </a:lvl7pPr>
            <a:lvl8pPr marL="0" lvl="7" indent="0" algn="r">
              <a:spcBef>
                <a:spcPts val="0"/>
              </a:spcBef>
              <a:buNone/>
              <a:defRPr sz="1200">
                <a:solidFill>
                  <a:schemeClr val="lt1"/>
                </a:solidFill>
                <a:latin typeface="Arial"/>
                <a:ea typeface="Arial"/>
                <a:cs typeface="Arial"/>
                <a:sym typeface="Arial"/>
              </a:defRPr>
            </a:lvl8pPr>
            <a:lvl9pPr marL="0" lvl="8" indent="0" algn="r">
              <a:spcBef>
                <a:spcPts val="0"/>
              </a:spcBef>
              <a:buNone/>
              <a:defRPr sz="1200">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grpSp>
        <p:nvGrpSpPr>
          <p:cNvPr id="41" name="Google Shape;41;p33"/>
          <p:cNvGrpSpPr/>
          <p:nvPr/>
        </p:nvGrpSpPr>
        <p:grpSpPr>
          <a:xfrm>
            <a:off x="2582947" y="6173283"/>
            <a:ext cx="2144500" cy="430887"/>
            <a:chOff x="9706761" y="6148473"/>
            <a:chExt cx="2144500" cy="430887"/>
          </a:xfrm>
        </p:grpSpPr>
        <p:pic>
          <p:nvPicPr>
            <p:cNvPr id="42" name="Google Shape;42;p33"/>
            <p:cNvPicPr preferRelativeResize="0"/>
            <p:nvPr/>
          </p:nvPicPr>
          <p:blipFill rotWithShape="1">
            <a:blip r:embed="rId2">
              <a:alphaModFix/>
            </a:blip>
            <a:srcRect/>
            <a:stretch/>
          </p:blipFill>
          <p:spPr>
            <a:xfrm>
              <a:off x="9706761" y="6173283"/>
              <a:ext cx="530400" cy="360000"/>
            </a:xfrm>
            <a:prstGeom prst="rect">
              <a:avLst/>
            </a:prstGeom>
            <a:noFill/>
            <a:ln>
              <a:noFill/>
            </a:ln>
          </p:spPr>
        </p:pic>
        <p:sp>
          <p:nvSpPr>
            <p:cNvPr id="43" name="Google Shape;43;p33"/>
            <p:cNvSpPr txBox="1"/>
            <p:nvPr/>
          </p:nvSpPr>
          <p:spPr>
            <a:xfrm>
              <a:off x="10290326" y="6148473"/>
              <a:ext cx="1560935" cy="430887"/>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r>
                <a:rPr lang="en-GB" sz="1100" b="1">
                  <a:solidFill>
                    <a:schemeClr val="lt1"/>
                  </a:solidFill>
                  <a:latin typeface="Arial"/>
                  <a:ea typeface="Arial"/>
                  <a:cs typeface="Arial"/>
                  <a:sym typeface="Arial"/>
                </a:rPr>
                <a:t>Funded by </a:t>
              </a:r>
              <a:endParaRPr/>
            </a:p>
            <a:p>
              <a:pPr marL="0" marR="0" lvl="0" indent="0" algn="l" rtl="0">
                <a:spcBef>
                  <a:spcPts val="0"/>
                </a:spcBef>
                <a:spcAft>
                  <a:spcPts val="0"/>
                </a:spcAft>
                <a:buNone/>
              </a:pPr>
              <a:r>
                <a:rPr lang="en-GB" sz="1100" b="1">
                  <a:solidFill>
                    <a:schemeClr val="lt1"/>
                  </a:solidFill>
                  <a:latin typeface="Arial"/>
                  <a:ea typeface="Arial"/>
                  <a:cs typeface="Arial"/>
                  <a:sym typeface="Arial"/>
                </a:rPr>
                <a:t>the European Union</a:t>
              </a:r>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44"/>
        <p:cNvGrpSpPr/>
        <p:nvPr/>
      </p:nvGrpSpPr>
      <p:grpSpPr>
        <a:xfrm>
          <a:off x="0" y="0"/>
          <a:ext cx="0" cy="0"/>
          <a:chOff x="0" y="0"/>
          <a:chExt cx="0" cy="0"/>
        </a:xfrm>
      </p:grpSpPr>
      <p:sp>
        <p:nvSpPr>
          <p:cNvPr id="45" name="Google Shape;45;p34"/>
          <p:cNvSpPr txBox="1">
            <a:spLocks noGrp="1"/>
          </p:cNvSpPr>
          <p:nvPr>
            <p:ph type="title"/>
          </p:nvPr>
        </p:nvSpPr>
        <p:spPr>
          <a:xfrm>
            <a:off x="550864" y="549276"/>
            <a:ext cx="5184774" cy="53975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4000"/>
              <a:buFont typeface="Arial"/>
              <a:buNone/>
              <a:defRPr sz="4000">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34"/>
          <p:cNvSpPr txBox="1">
            <a:spLocks noGrp="1"/>
          </p:cNvSpPr>
          <p:nvPr>
            <p:ph type="body" idx="1"/>
          </p:nvPr>
        </p:nvSpPr>
        <p:spPr>
          <a:xfrm>
            <a:off x="550864" y="1628775"/>
            <a:ext cx="5184774" cy="3167669"/>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lt1"/>
              </a:buClr>
              <a:buSzPts val="1200"/>
              <a:buNone/>
              <a:defRPr/>
            </a:lvl1pPr>
            <a:lvl2pPr marL="914400" lvl="1" indent="-228600" algn="l">
              <a:lnSpc>
                <a:spcPct val="90000"/>
              </a:lnSpc>
              <a:spcBef>
                <a:spcPts val="500"/>
              </a:spcBef>
              <a:spcAft>
                <a:spcPts val="0"/>
              </a:spcAft>
              <a:buClr>
                <a:schemeClr val="lt1"/>
              </a:buClr>
              <a:buSzPts val="1200"/>
              <a:buNone/>
              <a:defRPr/>
            </a:lvl2pPr>
            <a:lvl3pPr marL="1371600" lvl="2" indent="-228600" algn="l">
              <a:lnSpc>
                <a:spcPct val="90000"/>
              </a:lnSpc>
              <a:spcBef>
                <a:spcPts val="500"/>
              </a:spcBef>
              <a:spcAft>
                <a:spcPts val="0"/>
              </a:spcAft>
              <a:buClr>
                <a:schemeClr val="lt1"/>
              </a:buClr>
              <a:buSzPts val="1200"/>
              <a:buNone/>
              <a:defRPr/>
            </a:lvl3pPr>
            <a:lvl4pPr marL="1828800" lvl="3" indent="-228600" algn="l">
              <a:lnSpc>
                <a:spcPct val="90000"/>
              </a:lnSpc>
              <a:spcBef>
                <a:spcPts val="500"/>
              </a:spcBef>
              <a:spcAft>
                <a:spcPts val="0"/>
              </a:spcAft>
              <a:buClr>
                <a:schemeClr val="lt1"/>
              </a:buClr>
              <a:buSzPts val="1200"/>
              <a:buNone/>
              <a:defRPr/>
            </a:lvl4pPr>
            <a:lvl5pPr marL="2286000" lvl="4" indent="-228600" algn="l">
              <a:lnSpc>
                <a:spcPct val="90000"/>
              </a:lnSpc>
              <a:spcBef>
                <a:spcPts val="500"/>
              </a:spcBef>
              <a:spcAft>
                <a:spcPts val="0"/>
              </a:spcAft>
              <a:buClr>
                <a:schemeClr val="lt1"/>
              </a:buClr>
              <a:buSzPts val="12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 name="Google Shape;47;p34"/>
          <p:cNvSpPr txBox="1">
            <a:spLocks noGrp="1"/>
          </p:cNvSpPr>
          <p:nvPr>
            <p:ph type="body" idx="2"/>
          </p:nvPr>
        </p:nvSpPr>
        <p:spPr>
          <a:xfrm>
            <a:off x="6456363" y="1628775"/>
            <a:ext cx="5184775" cy="3167669"/>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lt1"/>
              </a:buClr>
              <a:buSzPts val="1200"/>
              <a:buNone/>
              <a:defRPr>
                <a:solidFill>
                  <a:schemeClr val="lt1"/>
                </a:solidFill>
              </a:defRPr>
            </a:lvl1pPr>
            <a:lvl2pPr marL="914400" lvl="1" indent="-228600" algn="l">
              <a:lnSpc>
                <a:spcPct val="90000"/>
              </a:lnSpc>
              <a:spcBef>
                <a:spcPts val="500"/>
              </a:spcBef>
              <a:spcAft>
                <a:spcPts val="0"/>
              </a:spcAft>
              <a:buClr>
                <a:schemeClr val="lt1"/>
              </a:buClr>
              <a:buSzPts val="1200"/>
              <a:buNone/>
              <a:defRPr>
                <a:solidFill>
                  <a:schemeClr val="lt1"/>
                </a:solidFill>
              </a:defRPr>
            </a:lvl2pPr>
            <a:lvl3pPr marL="1371600" lvl="2" indent="-228600" algn="l">
              <a:lnSpc>
                <a:spcPct val="90000"/>
              </a:lnSpc>
              <a:spcBef>
                <a:spcPts val="500"/>
              </a:spcBef>
              <a:spcAft>
                <a:spcPts val="0"/>
              </a:spcAft>
              <a:buClr>
                <a:schemeClr val="lt1"/>
              </a:buClr>
              <a:buSzPts val="1200"/>
              <a:buNone/>
              <a:defRPr>
                <a:solidFill>
                  <a:schemeClr val="lt1"/>
                </a:solidFill>
              </a:defRPr>
            </a:lvl3pPr>
            <a:lvl4pPr marL="1828800" lvl="3" indent="-228600" algn="l">
              <a:lnSpc>
                <a:spcPct val="90000"/>
              </a:lnSpc>
              <a:spcBef>
                <a:spcPts val="500"/>
              </a:spcBef>
              <a:spcAft>
                <a:spcPts val="0"/>
              </a:spcAft>
              <a:buClr>
                <a:schemeClr val="lt1"/>
              </a:buClr>
              <a:buSzPts val="1200"/>
              <a:buNone/>
              <a:defRPr>
                <a:solidFill>
                  <a:schemeClr val="lt1"/>
                </a:solidFill>
              </a:defRPr>
            </a:lvl4pPr>
            <a:lvl5pPr marL="2286000" lvl="4" indent="-228600" algn="l">
              <a:lnSpc>
                <a:spcPct val="90000"/>
              </a:lnSpc>
              <a:spcBef>
                <a:spcPts val="500"/>
              </a:spcBef>
              <a:spcAft>
                <a:spcPts val="0"/>
              </a:spcAft>
              <a:buClr>
                <a:schemeClr val="lt1"/>
              </a:buClr>
              <a:buSzPts val="1200"/>
              <a:buNone/>
              <a:defRPr>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34"/>
          <p:cNvSpPr txBox="1">
            <a:spLocks noGrp="1"/>
          </p:cNvSpPr>
          <p:nvPr>
            <p:ph type="body" idx="3"/>
          </p:nvPr>
        </p:nvSpPr>
        <p:spPr>
          <a:xfrm>
            <a:off x="6440487" y="549275"/>
            <a:ext cx="5184773" cy="539750"/>
          </a:xfrm>
          <a:prstGeom prst="rect">
            <a:avLst/>
          </a:prstGeom>
          <a:noFill/>
          <a:ln>
            <a:noFill/>
          </a:ln>
        </p:spPr>
        <p:txBody>
          <a:bodyPr spcFirstLastPara="1" wrap="square" lIns="0" tIns="0" rIns="0" bIns="0" anchor="ctr" anchorCtr="0">
            <a:normAutofit/>
          </a:bodyPr>
          <a:lstStyle>
            <a:lvl1pPr marL="457200" lvl="0" indent="-228600" algn="l">
              <a:lnSpc>
                <a:spcPct val="90000"/>
              </a:lnSpc>
              <a:spcBef>
                <a:spcPts val="1000"/>
              </a:spcBef>
              <a:spcAft>
                <a:spcPts val="0"/>
              </a:spcAft>
              <a:buClr>
                <a:schemeClr val="lt1"/>
              </a:buClr>
              <a:buSzPts val="4000"/>
              <a:buNone/>
              <a:defRPr sz="4000" b="1">
                <a:solidFill>
                  <a:schemeClr val="lt1"/>
                </a:solidFill>
              </a:defRPr>
            </a:lvl1pPr>
            <a:lvl2pPr marL="914400" lvl="1" indent="-228600" algn="l">
              <a:lnSpc>
                <a:spcPct val="90000"/>
              </a:lnSpc>
              <a:spcBef>
                <a:spcPts val="500"/>
              </a:spcBef>
              <a:spcAft>
                <a:spcPts val="0"/>
              </a:spcAft>
              <a:buClr>
                <a:schemeClr val="lt1"/>
              </a:buClr>
              <a:buSzPts val="1800"/>
              <a:buNone/>
              <a:defRPr/>
            </a:lvl2pPr>
            <a:lvl3pPr marL="1371600" lvl="2" indent="-228600" algn="l">
              <a:lnSpc>
                <a:spcPct val="90000"/>
              </a:lnSpc>
              <a:spcBef>
                <a:spcPts val="500"/>
              </a:spcBef>
              <a:spcAft>
                <a:spcPts val="0"/>
              </a:spcAft>
              <a:buClr>
                <a:schemeClr val="lt1"/>
              </a:buClr>
              <a:buSzPts val="1800"/>
              <a:buNone/>
              <a:defRPr/>
            </a:lvl3pPr>
            <a:lvl4pPr marL="1828800" lvl="3" indent="-228600" algn="l">
              <a:lnSpc>
                <a:spcPct val="90000"/>
              </a:lnSpc>
              <a:spcBef>
                <a:spcPts val="500"/>
              </a:spcBef>
              <a:spcAft>
                <a:spcPts val="0"/>
              </a:spcAft>
              <a:buClr>
                <a:schemeClr val="lt1"/>
              </a:buClr>
              <a:buSzPts val="1800"/>
              <a:buNone/>
              <a:defRPr/>
            </a:lvl4pPr>
            <a:lvl5pPr marL="2286000" lvl="4" indent="-228600" algn="l">
              <a:lnSpc>
                <a:spcPct val="90000"/>
              </a:lnSpc>
              <a:spcBef>
                <a:spcPts val="500"/>
              </a:spcBef>
              <a:spcAft>
                <a:spcPts val="0"/>
              </a:spcAft>
              <a:buClr>
                <a:schemeClr val="lt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34"/>
          <p:cNvSpPr txBox="1">
            <a:spLocks noGrp="1"/>
          </p:cNvSpPr>
          <p:nvPr>
            <p:ph type="sldNum" idx="12"/>
          </p:nvPr>
        </p:nvSpPr>
        <p:spPr>
          <a:xfrm>
            <a:off x="8897938" y="5876925"/>
            <a:ext cx="2743200" cy="98107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chemeClr val="lt1"/>
                </a:solidFill>
                <a:latin typeface="Arial"/>
                <a:ea typeface="Arial"/>
                <a:cs typeface="Arial"/>
                <a:sym typeface="Arial"/>
              </a:defRPr>
            </a:lvl1pPr>
            <a:lvl2pPr marL="0" lvl="1" indent="0" algn="r">
              <a:spcBef>
                <a:spcPts val="0"/>
              </a:spcBef>
              <a:buNone/>
              <a:defRPr sz="1200">
                <a:solidFill>
                  <a:schemeClr val="lt1"/>
                </a:solidFill>
                <a:latin typeface="Arial"/>
                <a:ea typeface="Arial"/>
                <a:cs typeface="Arial"/>
                <a:sym typeface="Arial"/>
              </a:defRPr>
            </a:lvl2pPr>
            <a:lvl3pPr marL="0" lvl="2" indent="0" algn="r">
              <a:spcBef>
                <a:spcPts val="0"/>
              </a:spcBef>
              <a:buNone/>
              <a:defRPr sz="1200">
                <a:solidFill>
                  <a:schemeClr val="lt1"/>
                </a:solidFill>
                <a:latin typeface="Arial"/>
                <a:ea typeface="Arial"/>
                <a:cs typeface="Arial"/>
                <a:sym typeface="Arial"/>
              </a:defRPr>
            </a:lvl3pPr>
            <a:lvl4pPr marL="0" lvl="3" indent="0" algn="r">
              <a:spcBef>
                <a:spcPts val="0"/>
              </a:spcBef>
              <a:buNone/>
              <a:defRPr sz="1200">
                <a:solidFill>
                  <a:schemeClr val="lt1"/>
                </a:solidFill>
                <a:latin typeface="Arial"/>
                <a:ea typeface="Arial"/>
                <a:cs typeface="Arial"/>
                <a:sym typeface="Arial"/>
              </a:defRPr>
            </a:lvl4pPr>
            <a:lvl5pPr marL="0" lvl="4" indent="0" algn="r">
              <a:spcBef>
                <a:spcPts val="0"/>
              </a:spcBef>
              <a:buNone/>
              <a:defRPr sz="1200">
                <a:solidFill>
                  <a:schemeClr val="lt1"/>
                </a:solidFill>
                <a:latin typeface="Arial"/>
                <a:ea typeface="Arial"/>
                <a:cs typeface="Arial"/>
                <a:sym typeface="Arial"/>
              </a:defRPr>
            </a:lvl5pPr>
            <a:lvl6pPr marL="0" lvl="5" indent="0" algn="r">
              <a:spcBef>
                <a:spcPts val="0"/>
              </a:spcBef>
              <a:buNone/>
              <a:defRPr sz="1200">
                <a:solidFill>
                  <a:schemeClr val="lt1"/>
                </a:solidFill>
                <a:latin typeface="Arial"/>
                <a:ea typeface="Arial"/>
                <a:cs typeface="Arial"/>
                <a:sym typeface="Arial"/>
              </a:defRPr>
            </a:lvl6pPr>
            <a:lvl7pPr marL="0" lvl="6" indent="0" algn="r">
              <a:spcBef>
                <a:spcPts val="0"/>
              </a:spcBef>
              <a:buNone/>
              <a:defRPr sz="1200">
                <a:solidFill>
                  <a:schemeClr val="lt1"/>
                </a:solidFill>
                <a:latin typeface="Arial"/>
                <a:ea typeface="Arial"/>
                <a:cs typeface="Arial"/>
                <a:sym typeface="Arial"/>
              </a:defRPr>
            </a:lvl7pPr>
            <a:lvl8pPr marL="0" lvl="7" indent="0" algn="r">
              <a:spcBef>
                <a:spcPts val="0"/>
              </a:spcBef>
              <a:buNone/>
              <a:defRPr sz="1200">
                <a:solidFill>
                  <a:schemeClr val="lt1"/>
                </a:solidFill>
                <a:latin typeface="Arial"/>
                <a:ea typeface="Arial"/>
                <a:cs typeface="Arial"/>
                <a:sym typeface="Arial"/>
              </a:defRPr>
            </a:lvl8pPr>
            <a:lvl9pPr marL="0" lvl="8" indent="0" algn="r">
              <a:spcBef>
                <a:spcPts val="0"/>
              </a:spcBef>
              <a:buNone/>
              <a:defRPr sz="1200">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grpSp>
        <p:nvGrpSpPr>
          <p:cNvPr id="50" name="Google Shape;50;p34"/>
          <p:cNvGrpSpPr/>
          <p:nvPr/>
        </p:nvGrpSpPr>
        <p:grpSpPr>
          <a:xfrm>
            <a:off x="2582947" y="6173283"/>
            <a:ext cx="2144500" cy="430887"/>
            <a:chOff x="9706761" y="6148473"/>
            <a:chExt cx="2144500" cy="430887"/>
          </a:xfrm>
        </p:grpSpPr>
        <p:pic>
          <p:nvPicPr>
            <p:cNvPr id="51" name="Google Shape;51;p34"/>
            <p:cNvPicPr preferRelativeResize="0"/>
            <p:nvPr/>
          </p:nvPicPr>
          <p:blipFill rotWithShape="1">
            <a:blip r:embed="rId2">
              <a:alphaModFix/>
            </a:blip>
            <a:srcRect/>
            <a:stretch/>
          </p:blipFill>
          <p:spPr>
            <a:xfrm>
              <a:off x="9706761" y="6173283"/>
              <a:ext cx="530400" cy="360000"/>
            </a:xfrm>
            <a:prstGeom prst="rect">
              <a:avLst/>
            </a:prstGeom>
            <a:noFill/>
            <a:ln>
              <a:noFill/>
            </a:ln>
          </p:spPr>
        </p:pic>
        <p:sp>
          <p:nvSpPr>
            <p:cNvPr id="52" name="Google Shape;52;p34"/>
            <p:cNvSpPr txBox="1"/>
            <p:nvPr/>
          </p:nvSpPr>
          <p:spPr>
            <a:xfrm>
              <a:off x="10290326" y="6148473"/>
              <a:ext cx="1560935" cy="430887"/>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r>
                <a:rPr lang="en-GB" sz="1100" b="1">
                  <a:solidFill>
                    <a:schemeClr val="lt1"/>
                  </a:solidFill>
                  <a:latin typeface="Arial"/>
                  <a:ea typeface="Arial"/>
                  <a:cs typeface="Arial"/>
                  <a:sym typeface="Arial"/>
                </a:rPr>
                <a:t>Funded by </a:t>
              </a:r>
              <a:endParaRPr/>
            </a:p>
            <a:p>
              <a:pPr marL="0" marR="0" lvl="0" indent="0" algn="l" rtl="0">
                <a:spcBef>
                  <a:spcPts val="0"/>
                </a:spcBef>
                <a:spcAft>
                  <a:spcPts val="0"/>
                </a:spcAft>
                <a:buNone/>
              </a:pPr>
              <a:r>
                <a:rPr lang="en-GB" sz="1100" b="1">
                  <a:solidFill>
                    <a:schemeClr val="lt1"/>
                  </a:solidFill>
                  <a:latin typeface="Arial"/>
                  <a:ea typeface="Arial"/>
                  <a:cs typeface="Arial"/>
                  <a:sym typeface="Arial"/>
                </a:rPr>
                <a:t>the European Union</a:t>
              </a:r>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53"/>
        <p:cNvGrpSpPr/>
        <p:nvPr/>
      </p:nvGrpSpPr>
      <p:grpSpPr>
        <a:xfrm>
          <a:off x="0" y="0"/>
          <a:ext cx="0" cy="0"/>
          <a:chOff x="0" y="0"/>
          <a:chExt cx="0" cy="0"/>
        </a:xfrm>
      </p:grpSpPr>
      <p:sp>
        <p:nvSpPr>
          <p:cNvPr id="54" name="Google Shape;54;p35"/>
          <p:cNvSpPr txBox="1">
            <a:spLocks noGrp="1"/>
          </p:cNvSpPr>
          <p:nvPr>
            <p:ph type="title"/>
          </p:nvPr>
        </p:nvSpPr>
        <p:spPr>
          <a:xfrm>
            <a:off x="550863" y="549276"/>
            <a:ext cx="11090275" cy="53975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35"/>
          <p:cNvSpPr txBox="1">
            <a:spLocks noGrp="1"/>
          </p:cNvSpPr>
          <p:nvPr>
            <p:ph type="body" idx="1"/>
          </p:nvPr>
        </p:nvSpPr>
        <p:spPr>
          <a:xfrm>
            <a:off x="550863" y="1628775"/>
            <a:ext cx="5184774" cy="696911"/>
          </a:xfrm>
          <a:prstGeom prst="rect">
            <a:avLst/>
          </a:prstGeom>
          <a:noFill/>
          <a:ln>
            <a:noFill/>
          </a:ln>
        </p:spPr>
        <p:txBody>
          <a:bodyPr spcFirstLastPara="1" wrap="square" lIns="0" tIns="0" rIns="0" bIns="0" anchor="ctr" anchorCtr="0">
            <a:normAutofit/>
          </a:bodyPr>
          <a:lstStyle>
            <a:lvl1pPr marL="457200" lvl="0" indent="-228600" algn="l">
              <a:lnSpc>
                <a:spcPct val="90000"/>
              </a:lnSpc>
              <a:spcBef>
                <a:spcPts val="1000"/>
              </a:spcBef>
              <a:spcAft>
                <a:spcPts val="0"/>
              </a:spcAft>
              <a:buClr>
                <a:schemeClr val="lt1"/>
              </a:buClr>
              <a:buSzPts val="2000"/>
              <a:buNone/>
              <a:defRPr sz="2000" b="0" i="0">
                <a:solidFill>
                  <a:schemeClr val="lt1"/>
                </a:solidFill>
                <a:latin typeface="Arial"/>
                <a:ea typeface="Arial"/>
                <a:cs typeface="Arial"/>
                <a:sym typeface="Arial"/>
              </a:defRPr>
            </a:lvl1pPr>
            <a:lvl2pPr marL="914400" lvl="1" indent="-228600" algn="l">
              <a:lnSpc>
                <a:spcPct val="90000"/>
              </a:lnSpc>
              <a:spcBef>
                <a:spcPts val="500"/>
              </a:spcBef>
              <a:spcAft>
                <a:spcPts val="0"/>
              </a:spcAft>
              <a:buClr>
                <a:schemeClr val="lt1"/>
              </a:buClr>
              <a:buSzPts val="2000"/>
              <a:buNone/>
              <a:defRPr sz="2000" b="1"/>
            </a:lvl2pPr>
            <a:lvl3pPr marL="1371600" lvl="2" indent="-228600" algn="l">
              <a:lnSpc>
                <a:spcPct val="90000"/>
              </a:lnSpc>
              <a:spcBef>
                <a:spcPts val="500"/>
              </a:spcBef>
              <a:spcAft>
                <a:spcPts val="0"/>
              </a:spcAft>
              <a:buClr>
                <a:schemeClr val="lt1"/>
              </a:buClr>
              <a:buSzPts val="1800"/>
              <a:buNone/>
              <a:defRPr sz="1800" b="1"/>
            </a:lvl3pPr>
            <a:lvl4pPr marL="1828800" lvl="3" indent="-228600" algn="l">
              <a:lnSpc>
                <a:spcPct val="90000"/>
              </a:lnSpc>
              <a:spcBef>
                <a:spcPts val="500"/>
              </a:spcBef>
              <a:spcAft>
                <a:spcPts val="0"/>
              </a:spcAft>
              <a:buClr>
                <a:schemeClr val="lt1"/>
              </a:buClr>
              <a:buSzPts val="1600"/>
              <a:buNone/>
              <a:defRPr sz="1600" b="1"/>
            </a:lvl4pPr>
            <a:lvl5pPr marL="2286000" lvl="4" indent="-228600" algn="l">
              <a:lnSpc>
                <a:spcPct val="90000"/>
              </a:lnSpc>
              <a:spcBef>
                <a:spcPts val="500"/>
              </a:spcBef>
              <a:spcAft>
                <a:spcPts val="0"/>
              </a:spcAft>
              <a:buClr>
                <a:schemeClr val="lt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6" name="Google Shape;56;p35"/>
          <p:cNvSpPr txBox="1">
            <a:spLocks noGrp="1"/>
          </p:cNvSpPr>
          <p:nvPr>
            <p:ph type="body" idx="2"/>
          </p:nvPr>
        </p:nvSpPr>
        <p:spPr>
          <a:xfrm>
            <a:off x="6456362" y="1628775"/>
            <a:ext cx="5184775" cy="696912"/>
          </a:xfrm>
          <a:prstGeom prst="rect">
            <a:avLst/>
          </a:prstGeom>
          <a:noFill/>
          <a:ln>
            <a:noFill/>
          </a:ln>
        </p:spPr>
        <p:txBody>
          <a:bodyPr spcFirstLastPara="1" wrap="square" lIns="0" tIns="0" rIns="0" bIns="0" anchor="ctr" anchorCtr="0">
            <a:normAutofit/>
          </a:bodyPr>
          <a:lstStyle>
            <a:lvl1pPr marL="457200" lvl="0" indent="-228600" algn="l">
              <a:lnSpc>
                <a:spcPct val="90000"/>
              </a:lnSpc>
              <a:spcBef>
                <a:spcPts val="1000"/>
              </a:spcBef>
              <a:spcAft>
                <a:spcPts val="0"/>
              </a:spcAft>
              <a:buClr>
                <a:schemeClr val="lt1"/>
              </a:buClr>
              <a:buSzPts val="2000"/>
              <a:buNone/>
              <a:defRPr sz="2000" b="0" i="0">
                <a:solidFill>
                  <a:schemeClr val="lt1"/>
                </a:solidFill>
                <a:latin typeface="Arial"/>
                <a:ea typeface="Arial"/>
                <a:cs typeface="Arial"/>
                <a:sym typeface="Arial"/>
              </a:defRPr>
            </a:lvl1pPr>
            <a:lvl2pPr marL="914400" lvl="1" indent="-228600" algn="l">
              <a:lnSpc>
                <a:spcPct val="90000"/>
              </a:lnSpc>
              <a:spcBef>
                <a:spcPts val="500"/>
              </a:spcBef>
              <a:spcAft>
                <a:spcPts val="0"/>
              </a:spcAft>
              <a:buClr>
                <a:schemeClr val="lt1"/>
              </a:buClr>
              <a:buSzPts val="2000"/>
              <a:buNone/>
              <a:defRPr sz="2000" b="1"/>
            </a:lvl2pPr>
            <a:lvl3pPr marL="1371600" lvl="2" indent="-228600" algn="l">
              <a:lnSpc>
                <a:spcPct val="90000"/>
              </a:lnSpc>
              <a:spcBef>
                <a:spcPts val="500"/>
              </a:spcBef>
              <a:spcAft>
                <a:spcPts val="0"/>
              </a:spcAft>
              <a:buClr>
                <a:schemeClr val="lt1"/>
              </a:buClr>
              <a:buSzPts val="1800"/>
              <a:buNone/>
              <a:defRPr sz="1800" b="1"/>
            </a:lvl3pPr>
            <a:lvl4pPr marL="1828800" lvl="3" indent="-228600" algn="l">
              <a:lnSpc>
                <a:spcPct val="90000"/>
              </a:lnSpc>
              <a:spcBef>
                <a:spcPts val="500"/>
              </a:spcBef>
              <a:spcAft>
                <a:spcPts val="0"/>
              </a:spcAft>
              <a:buClr>
                <a:schemeClr val="lt1"/>
              </a:buClr>
              <a:buSzPts val="1600"/>
              <a:buNone/>
              <a:defRPr sz="1600" b="1"/>
            </a:lvl4pPr>
            <a:lvl5pPr marL="2286000" lvl="4" indent="-228600" algn="l">
              <a:lnSpc>
                <a:spcPct val="90000"/>
              </a:lnSpc>
              <a:spcBef>
                <a:spcPts val="500"/>
              </a:spcBef>
              <a:spcAft>
                <a:spcPts val="0"/>
              </a:spcAft>
              <a:buClr>
                <a:schemeClr val="lt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7" name="Google Shape;57;p35"/>
          <p:cNvSpPr txBox="1">
            <a:spLocks noGrp="1"/>
          </p:cNvSpPr>
          <p:nvPr>
            <p:ph type="sldNum" idx="12"/>
          </p:nvPr>
        </p:nvSpPr>
        <p:spPr>
          <a:xfrm>
            <a:off x="8897938" y="5876925"/>
            <a:ext cx="2743200" cy="98107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chemeClr val="lt1"/>
                </a:solidFill>
                <a:latin typeface="Arial"/>
                <a:ea typeface="Arial"/>
                <a:cs typeface="Arial"/>
                <a:sym typeface="Arial"/>
              </a:defRPr>
            </a:lvl1pPr>
            <a:lvl2pPr marL="0" lvl="1" indent="0" algn="r">
              <a:spcBef>
                <a:spcPts val="0"/>
              </a:spcBef>
              <a:buNone/>
              <a:defRPr sz="1200">
                <a:solidFill>
                  <a:schemeClr val="lt1"/>
                </a:solidFill>
                <a:latin typeface="Arial"/>
                <a:ea typeface="Arial"/>
                <a:cs typeface="Arial"/>
                <a:sym typeface="Arial"/>
              </a:defRPr>
            </a:lvl2pPr>
            <a:lvl3pPr marL="0" lvl="2" indent="0" algn="r">
              <a:spcBef>
                <a:spcPts val="0"/>
              </a:spcBef>
              <a:buNone/>
              <a:defRPr sz="1200">
                <a:solidFill>
                  <a:schemeClr val="lt1"/>
                </a:solidFill>
                <a:latin typeface="Arial"/>
                <a:ea typeface="Arial"/>
                <a:cs typeface="Arial"/>
                <a:sym typeface="Arial"/>
              </a:defRPr>
            </a:lvl3pPr>
            <a:lvl4pPr marL="0" lvl="3" indent="0" algn="r">
              <a:spcBef>
                <a:spcPts val="0"/>
              </a:spcBef>
              <a:buNone/>
              <a:defRPr sz="1200">
                <a:solidFill>
                  <a:schemeClr val="lt1"/>
                </a:solidFill>
                <a:latin typeface="Arial"/>
                <a:ea typeface="Arial"/>
                <a:cs typeface="Arial"/>
                <a:sym typeface="Arial"/>
              </a:defRPr>
            </a:lvl4pPr>
            <a:lvl5pPr marL="0" lvl="4" indent="0" algn="r">
              <a:spcBef>
                <a:spcPts val="0"/>
              </a:spcBef>
              <a:buNone/>
              <a:defRPr sz="1200">
                <a:solidFill>
                  <a:schemeClr val="lt1"/>
                </a:solidFill>
                <a:latin typeface="Arial"/>
                <a:ea typeface="Arial"/>
                <a:cs typeface="Arial"/>
                <a:sym typeface="Arial"/>
              </a:defRPr>
            </a:lvl5pPr>
            <a:lvl6pPr marL="0" lvl="5" indent="0" algn="r">
              <a:spcBef>
                <a:spcPts val="0"/>
              </a:spcBef>
              <a:buNone/>
              <a:defRPr sz="1200">
                <a:solidFill>
                  <a:schemeClr val="lt1"/>
                </a:solidFill>
                <a:latin typeface="Arial"/>
                <a:ea typeface="Arial"/>
                <a:cs typeface="Arial"/>
                <a:sym typeface="Arial"/>
              </a:defRPr>
            </a:lvl6pPr>
            <a:lvl7pPr marL="0" lvl="6" indent="0" algn="r">
              <a:spcBef>
                <a:spcPts val="0"/>
              </a:spcBef>
              <a:buNone/>
              <a:defRPr sz="1200">
                <a:solidFill>
                  <a:schemeClr val="lt1"/>
                </a:solidFill>
                <a:latin typeface="Arial"/>
                <a:ea typeface="Arial"/>
                <a:cs typeface="Arial"/>
                <a:sym typeface="Arial"/>
              </a:defRPr>
            </a:lvl7pPr>
            <a:lvl8pPr marL="0" lvl="7" indent="0" algn="r">
              <a:spcBef>
                <a:spcPts val="0"/>
              </a:spcBef>
              <a:buNone/>
              <a:defRPr sz="1200">
                <a:solidFill>
                  <a:schemeClr val="lt1"/>
                </a:solidFill>
                <a:latin typeface="Arial"/>
                <a:ea typeface="Arial"/>
                <a:cs typeface="Arial"/>
                <a:sym typeface="Arial"/>
              </a:defRPr>
            </a:lvl8pPr>
            <a:lvl9pPr marL="0" lvl="8" indent="0" algn="r">
              <a:spcBef>
                <a:spcPts val="0"/>
              </a:spcBef>
              <a:buNone/>
              <a:defRPr sz="1200">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
        <p:nvSpPr>
          <p:cNvPr id="58" name="Google Shape;58;p35"/>
          <p:cNvSpPr txBox="1">
            <a:spLocks noGrp="1"/>
          </p:cNvSpPr>
          <p:nvPr>
            <p:ph type="body" idx="3"/>
          </p:nvPr>
        </p:nvSpPr>
        <p:spPr>
          <a:xfrm>
            <a:off x="550864" y="2502131"/>
            <a:ext cx="5184774" cy="2294313"/>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lt1"/>
              </a:buClr>
              <a:buSzPts val="1200"/>
              <a:buNone/>
              <a:defRPr/>
            </a:lvl1pPr>
            <a:lvl2pPr marL="914400" lvl="1" indent="-228600" algn="l">
              <a:lnSpc>
                <a:spcPct val="90000"/>
              </a:lnSpc>
              <a:spcBef>
                <a:spcPts val="500"/>
              </a:spcBef>
              <a:spcAft>
                <a:spcPts val="0"/>
              </a:spcAft>
              <a:buClr>
                <a:schemeClr val="lt1"/>
              </a:buClr>
              <a:buSzPts val="1200"/>
              <a:buNone/>
              <a:defRPr/>
            </a:lvl2pPr>
            <a:lvl3pPr marL="1371600" lvl="2" indent="-228600" algn="l">
              <a:lnSpc>
                <a:spcPct val="90000"/>
              </a:lnSpc>
              <a:spcBef>
                <a:spcPts val="500"/>
              </a:spcBef>
              <a:spcAft>
                <a:spcPts val="0"/>
              </a:spcAft>
              <a:buClr>
                <a:schemeClr val="lt1"/>
              </a:buClr>
              <a:buSzPts val="1200"/>
              <a:buNone/>
              <a:defRPr/>
            </a:lvl3pPr>
            <a:lvl4pPr marL="1828800" lvl="3" indent="-228600" algn="l">
              <a:lnSpc>
                <a:spcPct val="90000"/>
              </a:lnSpc>
              <a:spcBef>
                <a:spcPts val="500"/>
              </a:spcBef>
              <a:spcAft>
                <a:spcPts val="0"/>
              </a:spcAft>
              <a:buClr>
                <a:schemeClr val="lt1"/>
              </a:buClr>
              <a:buSzPts val="1200"/>
              <a:buNone/>
              <a:defRPr/>
            </a:lvl4pPr>
            <a:lvl5pPr marL="2286000" lvl="4" indent="-228600" algn="l">
              <a:lnSpc>
                <a:spcPct val="90000"/>
              </a:lnSpc>
              <a:spcBef>
                <a:spcPts val="500"/>
              </a:spcBef>
              <a:spcAft>
                <a:spcPts val="0"/>
              </a:spcAft>
              <a:buClr>
                <a:schemeClr val="lt1"/>
              </a:buClr>
              <a:buSzPts val="12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9" name="Google Shape;59;p35"/>
          <p:cNvSpPr txBox="1">
            <a:spLocks noGrp="1"/>
          </p:cNvSpPr>
          <p:nvPr>
            <p:ph type="body" idx="4"/>
          </p:nvPr>
        </p:nvSpPr>
        <p:spPr>
          <a:xfrm>
            <a:off x="6456363" y="2502131"/>
            <a:ext cx="5184775" cy="2294313"/>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lt1"/>
              </a:buClr>
              <a:buSzPts val="1200"/>
              <a:buNone/>
              <a:defRPr>
                <a:solidFill>
                  <a:schemeClr val="lt1"/>
                </a:solidFill>
              </a:defRPr>
            </a:lvl1pPr>
            <a:lvl2pPr marL="914400" lvl="1" indent="-228600" algn="l">
              <a:lnSpc>
                <a:spcPct val="90000"/>
              </a:lnSpc>
              <a:spcBef>
                <a:spcPts val="500"/>
              </a:spcBef>
              <a:spcAft>
                <a:spcPts val="0"/>
              </a:spcAft>
              <a:buClr>
                <a:schemeClr val="lt1"/>
              </a:buClr>
              <a:buSzPts val="1200"/>
              <a:buNone/>
              <a:defRPr>
                <a:solidFill>
                  <a:schemeClr val="lt1"/>
                </a:solidFill>
              </a:defRPr>
            </a:lvl2pPr>
            <a:lvl3pPr marL="1371600" lvl="2" indent="-228600" algn="l">
              <a:lnSpc>
                <a:spcPct val="90000"/>
              </a:lnSpc>
              <a:spcBef>
                <a:spcPts val="500"/>
              </a:spcBef>
              <a:spcAft>
                <a:spcPts val="0"/>
              </a:spcAft>
              <a:buClr>
                <a:schemeClr val="lt1"/>
              </a:buClr>
              <a:buSzPts val="1200"/>
              <a:buNone/>
              <a:defRPr>
                <a:solidFill>
                  <a:schemeClr val="lt1"/>
                </a:solidFill>
              </a:defRPr>
            </a:lvl3pPr>
            <a:lvl4pPr marL="1828800" lvl="3" indent="-228600" algn="l">
              <a:lnSpc>
                <a:spcPct val="90000"/>
              </a:lnSpc>
              <a:spcBef>
                <a:spcPts val="500"/>
              </a:spcBef>
              <a:spcAft>
                <a:spcPts val="0"/>
              </a:spcAft>
              <a:buClr>
                <a:schemeClr val="lt1"/>
              </a:buClr>
              <a:buSzPts val="1200"/>
              <a:buNone/>
              <a:defRPr>
                <a:solidFill>
                  <a:schemeClr val="lt1"/>
                </a:solidFill>
              </a:defRPr>
            </a:lvl4pPr>
            <a:lvl5pPr marL="2286000" lvl="4" indent="-228600" algn="l">
              <a:lnSpc>
                <a:spcPct val="90000"/>
              </a:lnSpc>
              <a:spcBef>
                <a:spcPts val="500"/>
              </a:spcBef>
              <a:spcAft>
                <a:spcPts val="0"/>
              </a:spcAft>
              <a:buClr>
                <a:schemeClr val="lt1"/>
              </a:buClr>
              <a:buSzPts val="1200"/>
              <a:buNone/>
              <a:defRPr>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60" name="Google Shape;60;p35"/>
          <p:cNvGrpSpPr/>
          <p:nvPr/>
        </p:nvGrpSpPr>
        <p:grpSpPr>
          <a:xfrm>
            <a:off x="2582947" y="6173283"/>
            <a:ext cx="2144500" cy="430887"/>
            <a:chOff x="9706761" y="6148473"/>
            <a:chExt cx="2144500" cy="430887"/>
          </a:xfrm>
        </p:grpSpPr>
        <p:pic>
          <p:nvPicPr>
            <p:cNvPr id="61" name="Google Shape;61;p35"/>
            <p:cNvPicPr preferRelativeResize="0"/>
            <p:nvPr/>
          </p:nvPicPr>
          <p:blipFill rotWithShape="1">
            <a:blip r:embed="rId2">
              <a:alphaModFix/>
            </a:blip>
            <a:srcRect/>
            <a:stretch/>
          </p:blipFill>
          <p:spPr>
            <a:xfrm>
              <a:off x="9706761" y="6173283"/>
              <a:ext cx="530400" cy="360000"/>
            </a:xfrm>
            <a:prstGeom prst="rect">
              <a:avLst/>
            </a:prstGeom>
            <a:noFill/>
            <a:ln>
              <a:noFill/>
            </a:ln>
          </p:spPr>
        </p:pic>
        <p:sp>
          <p:nvSpPr>
            <p:cNvPr id="62" name="Google Shape;62;p35"/>
            <p:cNvSpPr txBox="1"/>
            <p:nvPr/>
          </p:nvSpPr>
          <p:spPr>
            <a:xfrm>
              <a:off x="10290326" y="6148473"/>
              <a:ext cx="1560935" cy="430887"/>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r>
                <a:rPr lang="en-GB" sz="1100" b="1">
                  <a:solidFill>
                    <a:schemeClr val="lt1"/>
                  </a:solidFill>
                  <a:latin typeface="Arial"/>
                  <a:ea typeface="Arial"/>
                  <a:cs typeface="Arial"/>
                  <a:sym typeface="Arial"/>
                </a:rPr>
                <a:t>Funded by </a:t>
              </a:r>
              <a:endParaRPr/>
            </a:p>
            <a:p>
              <a:pPr marL="0" marR="0" lvl="0" indent="0" algn="l" rtl="0">
                <a:spcBef>
                  <a:spcPts val="0"/>
                </a:spcBef>
                <a:spcAft>
                  <a:spcPts val="0"/>
                </a:spcAft>
                <a:buNone/>
              </a:pPr>
              <a:r>
                <a:rPr lang="en-GB" sz="1100" b="1">
                  <a:solidFill>
                    <a:schemeClr val="lt1"/>
                  </a:solidFill>
                  <a:latin typeface="Arial"/>
                  <a:ea typeface="Arial"/>
                  <a:cs typeface="Arial"/>
                  <a:sym typeface="Arial"/>
                </a:rPr>
                <a:t>the European Union</a:t>
              </a: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3"/>
        <p:cNvGrpSpPr/>
        <p:nvPr/>
      </p:nvGrpSpPr>
      <p:grpSpPr>
        <a:xfrm>
          <a:off x="0" y="0"/>
          <a:ext cx="0" cy="0"/>
          <a:chOff x="0" y="0"/>
          <a:chExt cx="0" cy="0"/>
        </a:xfrm>
      </p:grpSpPr>
      <p:sp>
        <p:nvSpPr>
          <p:cNvPr id="64" name="Google Shape;64;p36"/>
          <p:cNvSpPr txBox="1">
            <a:spLocks noGrp="1"/>
          </p:cNvSpPr>
          <p:nvPr>
            <p:ph type="title"/>
          </p:nvPr>
        </p:nvSpPr>
        <p:spPr>
          <a:xfrm>
            <a:off x="550863" y="549279"/>
            <a:ext cx="11090531" cy="539745"/>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4000"/>
              <a:buFont typeface="Arial"/>
              <a:buNone/>
              <a:defRPr sz="4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5" name="Google Shape;65;p36"/>
          <p:cNvSpPr txBox="1">
            <a:spLocks noGrp="1"/>
          </p:cNvSpPr>
          <p:nvPr>
            <p:ph type="sldNum" idx="12"/>
          </p:nvPr>
        </p:nvSpPr>
        <p:spPr>
          <a:xfrm>
            <a:off x="8897938" y="5876925"/>
            <a:ext cx="2743200" cy="98107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chemeClr val="lt1"/>
                </a:solidFill>
                <a:latin typeface="Arial"/>
                <a:ea typeface="Arial"/>
                <a:cs typeface="Arial"/>
                <a:sym typeface="Arial"/>
              </a:defRPr>
            </a:lvl1pPr>
            <a:lvl2pPr marL="0" lvl="1" indent="0" algn="r">
              <a:spcBef>
                <a:spcPts val="0"/>
              </a:spcBef>
              <a:buNone/>
              <a:defRPr sz="1200">
                <a:solidFill>
                  <a:schemeClr val="lt1"/>
                </a:solidFill>
                <a:latin typeface="Arial"/>
                <a:ea typeface="Arial"/>
                <a:cs typeface="Arial"/>
                <a:sym typeface="Arial"/>
              </a:defRPr>
            </a:lvl2pPr>
            <a:lvl3pPr marL="0" lvl="2" indent="0" algn="r">
              <a:spcBef>
                <a:spcPts val="0"/>
              </a:spcBef>
              <a:buNone/>
              <a:defRPr sz="1200">
                <a:solidFill>
                  <a:schemeClr val="lt1"/>
                </a:solidFill>
                <a:latin typeface="Arial"/>
                <a:ea typeface="Arial"/>
                <a:cs typeface="Arial"/>
                <a:sym typeface="Arial"/>
              </a:defRPr>
            </a:lvl3pPr>
            <a:lvl4pPr marL="0" lvl="3" indent="0" algn="r">
              <a:spcBef>
                <a:spcPts val="0"/>
              </a:spcBef>
              <a:buNone/>
              <a:defRPr sz="1200">
                <a:solidFill>
                  <a:schemeClr val="lt1"/>
                </a:solidFill>
                <a:latin typeface="Arial"/>
                <a:ea typeface="Arial"/>
                <a:cs typeface="Arial"/>
                <a:sym typeface="Arial"/>
              </a:defRPr>
            </a:lvl4pPr>
            <a:lvl5pPr marL="0" lvl="4" indent="0" algn="r">
              <a:spcBef>
                <a:spcPts val="0"/>
              </a:spcBef>
              <a:buNone/>
              <a:defRPr sz="1200">
                <a:solidFill>
                  <a:schemeClr val="lt1"/>
                </a:solidFill>
                <a:latin typeface="Arial"/>
                <a:ea typeface="Arial"/>
                <a:cs typeface="Arial"/>
                <a:sym typeface="Arial"/>
              </a:defRPr>
            </a:lvl5pPr>
            <a:lvl6pPr marL="0" lvl="5" indent="0" algn="r">
              <a:spcBef>
                <a:spcPts val="0"/>
              </a:spcBef>
              <a:buNone/>
              <a:defRPr sz="1200">
                <a:solidFill>
                  <a:schemeClr val="lt1"/>
                </a:solidFill>
                <a:latin typeface="Arial"/>
                <a:ea typeface="Arial"/>
                <a:cs typeface="Arial"/>
                <a:sym typeface="Arial"/>
              </a:defRPr>
            </a:lvl6pPr>
            <a:lvl7pPr marL="0" lvl="6" indent="0" algn="r">
              <a:spcBef>
                <a:spcPts val="0"/>
              </a:spcBef>
              <a:buNone/>
              <a:defRPr sz="1200">
                <a:solidFill>
                  <a:schemeClr val="lt1"/>
                </a:solidFill>
                <a:latin typeface="Arial"/>
                <a:ea typeface="Arial"/>
                <a:cs typeface="Arial"/>
                <a:sym typeface="Arial"/>
              </a:defRPr>
            </a:lvl7pPr>
            <a:lvl8pPr marL="0" lvl="7" indent="0" algn="r">
              <a:spcBef>
                <a:spcPts val="0"/>
              </a:spcBef>
              <a:buNone/>
              <a:defRPr sz="1200">
                <a:solidFill>
                  <a:schemeClr val="lt1"/>
                </a:solidFill>
                <a:latin typeface="Arial"/>
                <a:ea typeface="Arial"/>
                <a:cs typeface="Arial"/>
                <a:sym typeface="Arial"/>
              </a:defRPr>
            </a:lvl8pPr>
            <a:lvl9pPr marL="0" lvl="8" indent="0" algn="r">
              <a:spcBef>
                <a:spcPts val="0"/>
              </a:spcBef>
              <a:buNone/>
              <a:defRPr sz="1200">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grpSp>
        <p:nvGrpSpPr>
          <p:cNvPr id="66" name="Google Shape;66;p36"/>
          <p:cNvGrpSpPr/>
          <p:nvPr/>
        </p:nvGrpSpPr>
        <p:grpSpPr>
          <a:xfrm>
            <a:off x="2582947" y="6173283"/>
            <a:ext cx="2144500" cy="430887"/>
            <a:chOff x="9706761" y="6148473"/>
            <a:chExt cx="2144500" cy="430887"/>
          </a:xfrm>
        </p:grpSpPr>
        <p:pic>
          <p:nvPicPr>
            <p:cNvPr id="67" name="Google Shape;67;p36"/>
            <p:cNvPicPr preferRelativeResize="0"/>
            <p:nvPr/>
          </p:nvPicPr>
          <p:blipFill rotWithShape="1">
            <a:blip r:embed="rId2">
              <a:alphaModFix/>
            </a:blip>
            <a:srcRect/>
            <a:stretch/>
          </p:blipFill>
          <p:spPr>
            <a:xfrm>
              <a:off x="9706761" y="6173283"/>
              <a:ext cx="530400" cy="360000"/>
            </a:xfrm>
            <a:prstGeom prst="rect">
              <a:avLst/>
            </a:prstGeom>
            <a:noFill/>
            <a:ln>
              <a:noFill/>
            </a:ln>
          </p:spPr>
        </p:pic>
        <p:sp>
          <p:nvSpPr>
            <p:cNvPr id="68" name="Google Shape;68;p36"/>
            <p:cNvSpPr txBox="1"/>
            <p:nvPr/>
          </p:nvSpPr>
          <p:spPr>
            <a:xfrm>
              <a:off x="10290326" y="6148473"/>
              <a:ext cx="1560935" cy="430887"/>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r>
                <a:rPr lang="en-GB" sz="1100" b="1">
                  <a:solidFill>
                    <a:schemeClr val="lt1"/>
                  </a:solidFill>
                  <a:latin typeface="Arial"/>
                  <a:ea typeface="Arial"/>
                  <a:cs typeface="Arial"/>
                  <a:sym typeface="Arial"/>
                </a:rPr>
                <a:t>Funded by </a:t>
              </a:r>
              <a:endParaRPr/>
            </a:p>
            <a:p>
              <a:pPr marL="0" marR="0" lvl="0" indent="0" algn="l" rtl="0">
                <a:spcBef>
                  <a:spcPts val="0"/>
                </a:spcBef>
                <a:spcAft>
                  <a:spcPts val="0"/>
                </a:spcAft>
                <a:buNone/>
              </a:pPr>
              <a:r>
                <a:rPr lang="en-GB" sz="1100" b="1">
                  <a:solidFill>
                    <a:schemeClr val="lt1"/>
                  </a:solidFill>
                  <a:latin typeface="Arial"/>
                  <a:ea typeface="Arial"/>
                  <a:cs typeface="Arial"/>
                  <a:sym typeface="Arial"/>
                </a:rPr>
                <a:t>the European Union</a:t>
              </a:r>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9"/>
        <p:cNvGrpSpPr/>
        <p:nvPr/>
      </p:nvGrpSpPr>
      <p:grpSpPr>
        <a:xfrm>
          <a:off x="0" y="0"/>
          <a:ext cx="0" cy="0"/>
          <a:chOff x="0" y="0"/>
          <a:chExt cx="0" cy="0"/>
        </a:xfrm>
      </p:grpSpPr>
      <p:sp>
        <p:nvSpPr>
          <p:cNvPr id="70" name="Google Shape;70;p37"/>
          <p:cNvSpPr txBox="1">
            <a:spLocks noGrp="1"/>
          </p:cNvSpPr>
          <p:nvPr>
            <p:ph type="sldNum" idx="12"/>
          </p:nvPr>
        </p:nvSpPr>
        <p:spPr>
          <a:xfrm>
            <a:off x="8897938" y="5876925"/>
            <a:ext cx="2743200" cy="98107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chemeClr val="lt1"/>
                </a:solidFill>
                <a:latin typeface="Arial"/>
                <a:ea typeface="Arial"/>
                <a:cs typeface="Arial"/>
                <a:sym typeface="Arial"/>
              </a:defRPr>
            </a:lvl1pPr>
            <a:lvl2pPr marL="0" lvl="1" indent="0" algn="r">
              <a:spcBef>
                <a:spcPts val="0"/>
              </a:spcBef>
              <a:buNone/>
              <a:defRPr sz="1200">
                <a:solidFill>
                  <a:schemeClr val="lt1"/>
                </a:solidFill>
                <a:latin typeface="Arial"/>
                <a:ea typeface="Arial"/>
                <a:cs typeface="Arial"/>
                <a:sym typeface="Arial"/>
              </a:defRPr>
            </a:lvl2pPr>
            <a:lvl3pPr marL="0" lvl="2" indent="0" algn="r">
              <a:spcBef>
                <a:spcPts val="0"/>
              </a:spcBef>
              <a:buNone/>
              <a:defRPr sz="1200">
                <a:solidFill>
                  <a:schemeClr val="lt1"/>
                </a:solidFill>
                <a:latin typeface="Arial"/>
                <a:ea typeface="Arial"/>
                <a:cs typeface="Arial"/>
                <a:sym typeface="Arial"/>
              </a:defRPr>
            </a:lvl3pPr>
            <a:lvl4pPr marL="0" lvl="3" indent="0" algn="r">
              <a:spcBef>
                <a:spcPts val="0"/>
              </a:spcBef>
              <a:buNone/>
              <a:defRPr sz="1200">
                <a:solidFill>
                  <a:schemeClr val="lt1"/>
                </a:solidFill>
                <a:latin typeface="Arial"/>
                <a:ea typeface="Arial"/>
                <a:cs typeface="Arial"/>
                <a:sym typeface="Arial"/>
              </a:defRPr>
            </a:lvl4pPr>
            <a:lvl5pPr marL="0" lvl="4" indent="0" algn="r">
              <a:spcBef>
                <a:spcPts val="0"/>
              </a:spcBef>
              <a:buNone/>
              <a:defRPr sz="1200">
                <a:solidFill>
                  <a:schemeClr val="lt1"/>
                </a:solidFill>
                <a:latin typeface="Arial"/>
                <a:ea typeface="Arial"/>
                <a:cs typeface="Arial"/>
                <a:sym typeface="Arial"/>
              </a:defRPr>
            </a:lvl5pPr>
            <a:lvl6pPr marL="0" lvl="5" indent="0" algn="r">
              <a:spcBef>
                <a:spcPts val="0"/>
              </a:spcBef>
              <a:buNone/>
              <a:defRPr sz="1200">
                <a:solidFill>
                  <a:schemeClr val="lt1"/>
                </a:solidFill>
                <a:latin typeface="Arial"/>
                <a:ea typeface="Arial"/>
                <a:cs typeface="Arial"/>
                <a:sym typeface="Arial"/>
              </a:defRPr>
            </a:lvl6pPr>
            <a:lvl7pPr marL="0" lvl="6" indent="0" algn="r">
              <a:spcBef>
                <a:spcPts val="0"/>
              </a:spcBef>
              <a:buNone/>
              <a:defRPr sz="1200">
                <a:solidFill>
                  <a:schemeClr val="lt1"/>
                </a:solidFill>
                <a:latin typeface="Arial"/>
                <a:ea typeface="Arial"/>
                <a:cs typeface="Arial"/>
                <a:sym typeface="Arial"/>
              </a:defRPr>
            </a:lvl7pPr>
            <a:lvl8pPr marL="0" lvl="7" indent="0" algn="r">
              <a:spcBef>
                <a:spcPts val="0"/>
              </a:spcBef>
              <a:buNone/>
              <a:defRPr sz="1200">
                <a:solidFill>
                  <a:schemeClr val="lt1"/>
                </a:solidFill>
                <a:latin typeface="Arial"/>
                <a:ea typeface="Arial"/>
                <a:cs typeface="Arial"/>
                <a:sym typeface="Arial"/>
              </a:defRPr>
            </a:lvl8pPr>
            <a:lvl9pPr marL="0" lvl="8" indent="0" algn="r">
              <a:spcBef>
                <a:spcPts val="0"/>
              </a:spcBef>
              <a:buNone/>
              <a:defRPr sz="1200">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grpSp>
        <p:nvGrpSpPr>
          <p:cNvPr id="71" name="Google Shape;71;p37"/>
          <p:cNvGrpSpPr/>
          <p:nvPr/>
        </p:nvGrpSpPr>
        <p:grpSpPr>
          <a:xfrm>
            <a:off x="2582947" y="6173283"/>
            <a:ext cx="2144500" cy="430887"/>
            <a:chOff x="9706761" y="6148473"/>
            <a:chExt cx="2144500" cy="430887"/>
          </a:xfrm>
        </p:grpSpPr>
        <p:pic>
          <p:nvPicPr>
            <p:cNvPr id="72" name="Google Shape;72;p37"/>
            <p:cNvPicPr preferRelativeResize="0"/>
            <p:nvPr/>
          </p:nvPicPr>
          <p:blipFill rotWithShape="1">
            <a:blip r:embed="rId2">
              <a:alphaModFix/>
            </a:blip>
            <a:srcRect/>
            <a:stretch/>
          </p:blipFill>
          <p:spPr>
            <a:xfrm>
              <a:off x="9706761" y="6173283"/>
              <a:ext cx="530400" cy="360000"/>
            </a:xfrm>
            <a:prstGeom prst="rect">
              <a:avLst/>
            </a:prstGeom>
            <a:noFill/>
            <a:ln>
              <a:noFill/>
            </a:ln>
          </p:spPr>
        </p:pic>
        <p:sp>
          <p:nvSpPr>
            <p:cNvPr id="73" name="Google Shape;73;p37"/>
            <p:cNvSpPr txBox="1"/>
            <p:nvPr/>
          </p:nvSpPr>
          <p:spPr>
            <a:xfrm>
              <a:off x="10290326" y="6148473"/>
              <a:ext cx="1560935" cy="430887"/>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r>
                <a:rPr lang="en-GB" sz="1100" b="1">
                  <a:solidFill>
                    <a:schemeClr val="lt1"/>
                  </a:solidFill>
                  <a:latin typeface="Arial"/>
                  <a:ea typeface="Arial"/>
                  <a:cs typeface="Arial"/>
                  <a:sym typeface="Arial"/>
                </a:rPr>
                <a:t>Funded by </a:t>
              </a:r>
              <a:endParaRPr/>
            </a:p>
            <a:p>
              <a:pPr marL="0" marR="0" lvl="0" indent="0" algn="l" rtl="0">
                <a:spcBef>
                  <a:spcPts val="0"/>
                </a:spcBef>
                <a:spcAft>
                  <a:spcPts val="0"/>
                </a:spcAft>
                <a:buNone/>
              </a:pPr>
              <a:r>
                <a:rPr lang="en-GB" sz="1100" b="1">
                  <a:solidFill>
                    <a:schemeClr val="lt1"/>
                  </a:solidFill>
                  <a:latin typeface="Arial"/>
                  <a:ea typeface="Arial"/>
                  <a:cs typeface="Arial"/>
                  <a:sym typeface="Arial"/>
                </a:rPr>
                <a:t>the European Union</a:t>
              </a:r>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74"/>
        <p:cNvGrpSpPr/>
        <p:nvPr/>
      </p:nvGrpSpPr>
      <p:grpSpPr>
        <a:xfrm>
          <a:off x="0" y="0"/>
          <a:ext cx="0" cy="0"/>
          <a:chOff x="0" y="0"/>
          <a:chExt cx="0" cy="0"/>
        </a:xfrm>
      </p:grpSpPr>
      <p:sp>
        <p:nvSpPr>
          <p:cNvPr id="75" name="Google Shape;75;p38"/>
          <p:cNvSpPr txBox="1">
            <a:spLocks noGrp="1"/>
          </p:cNvSpPr>
          <p:nvPr>
            <p:ph type="title"/>
          </p:nvPr>
        </p:nvSpPr>
        <p:spPr>
          <a:xfrm>
            <a:off x="550863" y="549275"/>
            <a:ext cx="11090275" cy="524511"/>
          </a:xfrm>
          <a:prstGeom prst="rect">
            <a:avLst/>
          </a:prstGeom>
          <a:noFill/>
          <a:ln>
            <a:noFill/>
          </a:ln>
        </p:spPr>
        <p:txBody>
          <a:bodyPr spcFirstLastPara="1" wrap="square" lIns="0" tIns="0" rIns="0" bIns="0" anchor="ctr" anchorCtr="0">
            <a:normAutofit/>
          </a:bodyPr>
          <a:lstStyle>
            <a:lvl1pPr lvl="0" algn="l">
              <a:lnSpc>
                <a:spcPct val="90000"/>
              </a:lnSpc>
              <a:spcBef>
                <a:spcPts val="0"/>
              </a:spcBef>
              <a:spcAft>
                <a:spcPts val="0"/>
              </a:spcAft>
              <a:buClr>
                <a:schemeClr val="lt1"/>
              </a:buClr>
              <a:buSzPts val="4000"/>
              <a:buFont typeface="Arial"/>
              <a:buNone/>
              <a:defRPr sz="4000">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38"/>
          <p:cNvSpPr>
            <a:spLocks noGrp="1"/>
          </p:cNvSpPr>
          <p:nvPr>
            <p:ph type="pic" idx="2"/>
          </p:nvPr>
        </p:nvSpPr>
        <p:spPr>
          <a:xfrm>
            <a:off x="6096000" y="1628775"/>
            <a:ext cx="5545138" cy="3708399"/>
          </a:xfrm>
          <a:prstGeom prst="rect">
            <a:avLst/>
          </a:prstGeom>
          <a:noFill/>
          <a:ln>
            <a:noFill/>
          </a:ln>
        </p:spPr>
      </p:sp>
      <p:sp>
        <p:nvSpPr>
          <p:cNvPr id="77" name="Google Shape;77;p38"/>
          <p:cNvSpPr txBox="1">
            <a:spLocks noGrp="1"/>
          </p:cNvSpPr>
          <p:nvPr>
            <p:ph type="body" idx="1"/>
          </p:nvPr>
        </p:nvSpPr>
        <p:spPr>
          <a:xfrm>
            <a:off x="550862" y="1635602"/>
            <a:ext cx="4977101" cy="3701573"/>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lt1"/>
              </a:buClr>
              <a:buSzPts val="1200"/>
              <a:buNone/>
              <a:defRPr sz="1200"/>
            </a:lvl1pPr>
            <a:lvl2pPr marL="914400" lvl="1" indent="-228600" algn="l">
              <a:lnSpc>
                <a:spcPct val="90000"/>
              </a:lnSpc>
              <a:spcBef>
                <a:spcPts val="500"/>
              </a:spcBef>
              <a:spcAft>
                <a:spcPts val="0"/>
              </a:spcAft>
              <a:buClr>
                <a:schemeClr val="lt1"/>
              </a:buClr>
              <a:buSzPts val="1400"/>
              <a:buNone/>
              <a:defRPr sz="1400"/>
            </a:lvl2pPr>
            <a:lvl3pPr marL="1371600" lvl="2" indent="-228600" algn="l">
              <a:lnSpc>
                <a:spcPct val="90000"/>
              </a:lnSpc>
              <a:spcBef>
                <a:spcPts val="500"/>
              </a:spcBef>
              <a:spcAft>
                <a:spcPts val="0"/>
              </a:spcAft>
              <a:buClr>
                <a:schemeClr val="lt1"/>
              </a:buClr>
              <a:buSzPts val="1200"/>
              <a:buNone/>
              <a:defRPr sz="1200"/>
            </a:lvl3pPr>
            <a:lvl4pPr marL="1828800" lvl="3" indent="-228600" algn="l">
              <a:lnSpc>
                <a:spcPct val="90000"/>
              </a:lnSpc>
              <a:spcBef>
                <a:spcPts val="500"/>
              </a:spcBef>
              <a:spcAft>
                <a:spcPts val="0"/>
              </a:spcAft>
              <a:buClr>
                <a:schemeClr val="lt1"/>
              </a:buClr>
              <a:buSzPts val="1000"/>
              <a:buNone/>
              <a:defRPr sz="1000"/>
            </a:lvl4pPr>
            <a:lvl5pPr marL="2286000" lvl="4" indent="-228600" algn="l">
              <a:lnSpc>
                <a:spcPct val="90000"/>
              </a:lnSpc>
              <a:spcBef>
                <a:spcPts val="500"/>
              </a:spcBef>
              <a:spcAft>
                <a:spcPts val="0"/>
              </a:spcAft>
              <a:buClr>
                <a:schemeClr val="lt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8" name="Google Shape;78;p38"/>
          <p:cNvSpPr txBox="1">
            <a:spLocks noGrp="1"/>
          </p:cNvSpPr>
          <p:nvPr>
            <p:ph type="sldNum" idx="12"/>
          </p:nvPr>
        </p:nvSpPr>
        <p:spPr>
          <a:xfrm>
            <a:off x="8897938" y="5896408"/>
            <a:ext cx="2743200" cy="961592"/>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chemeClr val="lt1"/>
                </a:solidFill>
                <a:latin typeface="Arial"/>
                <a:ea typeface="Arial"/>
                <a:cs typeface="Arial"/>
                <a:sym typeface="Arial"/>
              </a:defRPr>
            </a:lvl1pPr>
            <a:lvl2pPr marL="0" lvl="1" indent="0" algn="r">
              <a:spcBef>
                <a:spcPts val="0"/>
              </a:spcBef>
              <a:buNone/>
              <a:defRPr sz="1200">
                <a:solidFill>
                  <a:schemeClr val="lt1"/>
                </a:solidFill>
                <a:latin typeface="Arial"/>
                <a:ea typeface="Arial"/>
                <a:cs typeface="Arial"/>
                <a:sym typeface="Arial"/>
              </a:defRPr>
            </a:lvl2pPr>
            <a:lvl3pPr marL="0" lvl="2" indent="0" algn="r">
              <a:spcBef>
                <a:spcPts val="0"/>
              </a:spcBef>
              <a:buNone/>
              <a:defRPr sz="1200">
                <a:solidFill>
                  <a:schemeClr val="lt1"/>
                </a:solidFill>
                <a:latin typeface="Arial"/>
                <a:ea typeface="Arial"/>
                <a:cs typeface="Arial"/>
                <a:sym typeface="Arial"/>
              </a:defRPr>
            </a:lvl3pPr>
            <a:lvl4pPr marL="0" lvl="3" indent="0" algn="r">
              <a:spcBef>
                <a:spcPts val="0"/>
              </a:spcBef>
              <a:buNone/>
              <a:defRPr sz="1200">
                <a:solidFill>
                  <a:schemeClr val="lt1"/>
                </a:solidFill>
                <a:latin typeface="Arial"/>
                <a:ea typeface="Arial"/>
                <a:cs typeface="Arial"/>
                <a:sym typeface="Arial"/>
              </a:defRPr>
            </a:lvl4pPr>
            <a:lvl5pPr marL="0" lvl="4" indent="0" algn="r">
              <a:spcBef>
                <a:spcPts val="0"/>
              </a:spcBef>
              <a:buNone/>
              <a:defRPr sz="1200">
                <a:solidFill>
                  <a:schemeClr val="lt1"/>
                </a:solidFill>
                <a:latin typeface="Arial"/>
                <a:ea typeface="Arial"/>
                <a:cs typeface="Arial"/>
                <a:sym typeface="Arial"/>
              </a:defRPr>
            </a:lvl5pPr>
            <a:lvl6pPr marL="0" lvl="5" indent="0" algn="r">
              <a:spcBef>
                <a:spcPts val="0"/>
              </a:spcBef>
              <a:buNone/>
              <a:defRPr sz="1200">
                <a:solidFill>
                  <a:schemeClr val="lt1"/>
                </a:solidFill>
                <a:latin typeface="Arial"/>
                <a:ea typeface="Arial"/>
                <a:cs typeface="Arial"/>
                <a:sym typeface="Arial"/>
              </a:defRPr>
            </a:lvl6pPr>
            <a:lvl7pPr marL="0" lvl="6" indent="0" algn="r">
              <a:spcBef>
                <a:spcPts val="0"/>
              </a:spcBef>
              <a:buNone/>
              <a:defRPr sz="1200">
                <a:solidFill>
                  <a:schemeClr val="lt1"/>
                </a:solidFill>
                <a:latin typeface="Arial"/>
                <a:ea typeface="Arial"/>
                <a:cs typeface="Arial"/>
                <a:sym typeface="Arial"/>
              </a:defRPr>
            </a:lvl7pPr>
            <a:lvl8pPr marL="0" lvl="7" indent="0" algn="r">
              <a:spcBef>
                <a:spcPts val="0"/>
              </a:spcBef>
              <a:buNone/>
              <a:defRPr sz="1200">
                <a:solidFill>
                  <a:schemeClr val="lt1"/>
                </a:solidFill>
                <a:latin typeface="Arial"/>
                <a:ea typeface="Arial"/>
                <a:cs typeface="Arial"/>
                <a:sym typeface="Arial"/>
              </a:defRPr>
            </a:lvl8pPr>
            <a:lvl9pPr marL="0" lvl="8" indent="0" algn="r">
              <a:spcBef>
                <a:spcPts val="0"/>
              </a:spcBef>
              <a:buNone/>
              <a:defRPr sz="1200">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grpSp>
        <p:nvGrpSpPr>
          <p:cNvPr id="79" name="Google Shape;79;p38"/>
          <p:cNvGrpSpPr/>
          <p:nvPr/>
        </p:nvGrpSpPr>
        <p:grpSpPr>
          <a:xfrm>
            <a:off x="2582947" y="6173283"/>
            <a:ext cx="2144500" cy="430887"/>
            <a:chOff x="9706761" y="6148473"/>
            <a:chExt cx="2144500" cy="430887"/>
          </a:xfrm>
        </p:grpSpPr>
        <p:pic>
          <p:nvPicPr>
            <p:cNvPr id="80" name="Google Shape;80;p38"/>
            <p:cNvPicPr preferRelativeResize="0"/>
            <p:nvPr/>
          </p:nvPicPr>
          <p:blipFill rotWithShape="1">
            <a:blip r:embed="rId2">
              <a:alphaModFix/>
            </a:blip>
            <a:srcRect/>
            <a:stretch/>
          </p:blipFill>
          <p:spPr>
            <a:xfrm>
              <a:off x="9706761" y="6173283"/>
              <a:ext cx="530400" cy="360000"/>
            </a:xfrm>
            <a:prstGeom prst="rect">
              <a:avLst/>
            </a:prstGeom>
            <a:noFill/>
            <a:ln>
              <a:noFill/>
            </a:ln>
          </p:spPr>
        </p:pic>
        <p:sp>
          <p:nvSpPr>
            <p:cNvPr id="81" name="Google Shape;81;p38"/>
            <p:cNvSpPr txBox="1"/>
            <p:nvPr/>
          </p:nvSpPr>
          <p:spPr>
            <a:xfrm>
              <a:off x="10290326" y="6148473"/>
              <a:ext cx="1560935" cy="430887"/>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r>
                <a:rPr lang="en-GB" sz="1100" b="1">
                  <a:solidFill>
                    <a:schemeClr val="lt1"/>
                  </a:solidFill>
                  <a:latin typeface="Arial"/>
                  <a:ea typeface="Arial"/>
                  <a:cs typeface="Arial"/>
                  <a:sym typeface="Arial"/>
                </a:rPr>
                <a:t>Funded by </a:t>
              </a:r>
              <a:endParaRPr/>
            </a:p>
            <a:p>
              <a:pPr marL="0" marR="0" lvl="0" indent="0" algn="l" rtl="0">
                <a:spcBef>
                  <a:spcPts val="0"/>
                </a:spcBef>
                <a:spcAft>
                  <a:spcPts val="0"/>
                </a:spcAft>
                <a:buNone/>
              </a:pPr>
              <a:r>
                <a:rPr lang="en-GB" sz="1100" b="1">
                  <a:solidFill>
                    <a:schemeClr val="lt1"/>
                  </a:solidFill>
                  <a:latin typeface="Arial"/>
                  <a:ea typeface="Arial"/>
                  <a:cs typeface="Arial"/>
                  <a:sym typeface="Arial"/>
                </a:rPr>
                <a:t>the European Union</a:t>
              </a:r>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1_Picture with Caption">
  <p:cSld name="1_Picture with Caption">
    <p:spTree>
      <p:nvGrpSpPr>
        <p:cNvPr id="1" name="Shape 82"/>
        <p:cNvGrpSpPr/>
        <p:nvPr/>
      </p:nvGrpSpPr>
      <p:grpSpPr>
        <a:xfrm>
          <a:off x="0" y="0"/>
          <a:ext cx="0" cy="0"/>
          <a:chOff x="0" y="0"/>
          <a:chExt cx="0" cy="0"/>
        </a:xfrm>
      </p:grpSpPr>
      <p:sp>
        <p:nvSpPr>
          <p:cNvPr id="83" name="Google Shape;83;p39"/>
          <p:cNvSpPr txBox="1">
            <a:spLocks noGrp="1"/>
          </p:cNvSpPr>
          <p:nvPr>
            <p:ph type="title"/>
          </p:nvPr>
        </p:nvSpPr>
        <p:spPr>
          <a:xfrm>
            <a:off x="550863" y="549275"/>
            <a:ext cx="11090275" cy="524511"/>
          </a:xfrm>
          <a:prstGeom prst="rect">
            <a:avLst/>
          </a:prstGeom>
          <a:noFill/>
          <a:ln>
            <a:noFill/>
          </a:ln>
        </p:spPr>
        <p:txBody>
          <a:bodyPr spcFirstLastPara="1" wrap="square" lIns="0" tIns="0" rIns="0" bIns="0" anchor="ctr" anchorCtr="0">
            <a:normAutofit/>
          </a:bodyPr>
          <a:lstStyle>
            <a:lvl1pPr lvl="0" algn="l">
              <a:lnSpc>
                <a:spcPct val="90000"/>
              </a:lnSpc>
              <a:spcBef>
                <a:spcPts val="0"/>
              </a:spcBef>
              <a:spcAft>
                <a:spcPts val="0"/>
              </a:spcAft>
              <a:buClr>
                <a:schemeClr val="lt1"/>
              </a:buClr>
              <a:buSzPts val="4000"/>
              <a:buFont typeface="Arial"/>
              <a:buNone/>
              <a:defRPr sz="4000">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4" name="Google Shape;84;p39"/>
          <p:cNvSpPr>
            <a:spLocks noGrp="1"/>
          </p:cNvSpPr>
          <p:nvPr>
            <p:ph type="pic" idx="2"/>
          </p:nvPr>
        </p:nvSpPr>
        <p:spPr>
          <a:xfrm>
            <a:off x="550863" y="1628775"/>
            <a:ext cx="5545138" cy="3708399"/>
          </a:xfrm>
          <a:prstGeom prst="rect">
            <a:avLst/>
          </a:prstGeom>
          <a:noFill/>
          <a:ln>
            <a:noFill/>
          </a:ln>
        </p:spPr>
      </p:sp>
      <p:sp>
        <p:nvSpPr>
          <p:cNvPr id="85" name="Google Shape;85;p39"/>
          <p:cNvSpPr txBox="1">
            <a:spLocks noGrp="1"/>
          </p:cNvSpPr>
          <p:nvPr>
            <p:ph type="body" idx="1"/>
          </p:nvPr>
        </p:nvSpPr>
        <p:spPr>
          <a:xfrm>
            <a:off x="6664036" y="1635602"/>
            <a:ext cx="4977101" cy="3701573"/>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lt1"/>
              </a:buClr>
              <a:buSzPts val="1200"/>
              <a:buNone/>
              <a:defRPr sz="1200"/>
            </a:lvl1pPr>
            <a:lvl2pPr marL="914400" lvl="1" indent="-228600" algn="l">
              <a:lnSpc>
                <a:spcPct val="90000"/>
              </a:lnSpc>
              <a:spcBef>
                <a:spcPts val="500"/>
              </a:spcBef>
              <a:spcAft>
                <a:spcPts val="0"/>
              </a:spcAft>
              <a:buClr>
                <a:schemeClr val="lt1"/>
              </a:buClr>
              <a:buSzPts val="1400"/>
              <a:buNone/>
              <a:defRPr sz="1400"/>
            </a:lvl2pPr>
            <a:lvl3pPr marL="1371600" lvl="2" indent="-228600" algn="l">
              <a:lnSpc>
                <a:spcPct val="90000"/>
              </a:lnSpc>
              <a:spcBef>
                <a:spcPts val="500"/>
              </a:spcBef>
              <a:spcAft>
                <a:spcPts val="0"/>
              </a:spcAft>
              <a:buClr>
                <a:schemeClr val="lt1"/>
              </a:buClr>
              <a:buSzPts val="1200"/>
              <a:buNone/>
              <a:defRPr sz="1200"/>
            </a:lvl3pPr>
            <a:lvl4pPr marL="1828800" lvl="3" indent="-228600" algn="l">
              <a:lnSpc>
                <a:spcPct val="90000"/>
              </a:lnSpc>
              <a:spcBef>
                <a:spcPts val="500"/>
              </a:spcBef>
              <a:spcAft>
                <a:spcPts val="0"/>
              </a:spcAft>
              <a:buClr>
                <a:schemeClr val="lt1"/>
              </a:buClr>
              <a:buSzPts val="1000"/>
              <a:buNone/>
              <a:defRPr sz="1000"/>
            </a:lvl4pPr>
            <a:lvl5pPr marL="2286000" lvl="4" indent="-228600" algn="l">
              <a:lnSpc>
                <a:spcPct val="90000"/>
              </a:lnSpc>
              <a:spcBef>
                <a:spcPts val="500"/>
              </a:spcBef>
              <a:spcAft>
                <a:spcPts val="0"/>
              </a:spcAft>
              <a:buClr>
                <a:schemeClr val="lt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86" name="Google Shape;86;p39"/>
          <p:cNvSpPr txBox="1">
            <a:spLocks noGrp="1"/>
          </p:cNvSpPr>
          <p:nvPr>
            <p:ph type="sldNum" idx="12"/>
          </p:nvPr>
        </p:nvSpPr>
        <p:spPr>
          <a:xfrm>
            <a:off x="8897938" y="5896408"/>
            <a:ext cx="2743200" cy="961592"/>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chemeClr val="lt1"/>
                </a:solidFill>
                <a:latin typeface="Arial"/>
                <a:ea typeface="Arial"/>
                <a:cs typeface="Arial"/>
                <a:sym typeface="Arial"/>
              </a:defRPr>
            </a:lvl1pPr>
            <a:lvl2pPr marL="0" lvl="1" indent="0" algn="r">
              <a:spcBef>
                <a:spcPts val="0"/>
              </a:spcBef>
              <a:buNone/>
              <a:defRPr sz="1200">
                <a:solidFill>
                  <a:schemeClr val="lt1"/>
                </a:solidFill>
                <a:latin typeface="Arial"/>
                <a:ea typeface="Arial"/>
                <a:cs typeface="Arial"/>
                <a:sym typeface="Arial"/>
              </a:defRPr>
            </a:lvl2pPr>
            <a:lvl3pPr marL="0" lvl="2" indent="0" algn="r">
              <a:spcBef>
                <a:spcPts val="0"/>
              </a:spcBef>
              <a:buNone/>
              <a:defRPr sz="1200">
                <a:solidFill>
                  <a:schemeClr val="lt1"/>
                </a:solidFill>
                <a:latin typeface="Arial"/>
                <a:ea typeface="Arial"/>
                <a:cs typeface="Arial"/>
                <a:sym typeface="Arial"/>
              </a:defRPr>
            </a:lvl3pPr>
            <a:lvl4pPr marL="0" lvl="3" indent="0" algn="r">
              <a:spcBef>
                <a:spcPts val="0"/>
              </a:spcBef>
              <a:buNone/>
              <a:defRPr sz="1200">
                <a:solidFill>
                  <a:schemeClr val="lt1"/>
                </a:solidFill>
                <a:latin typeface="Arial"/>
                <a:ea typeface="Arial"/>
                <a:cs typeface="Arial"/>
                <a:sym typeface="Arial"/>
              </a:defRPr>
            </a:lvl4pPr>
            <a:lvl5pPr marL="0" lvl="4" indent="0" algn="r">
              <a:spcBef>
                <a:spcPts val="0"/>
              </a:spcBef>
              <a:buNone/>
              <a:defRPr sz="1200">
                <a:solidFill>
                  <a:schemeClr val="lt1"/>
                </a:solidFill>
                <a:latin typeface="Arial"/>
                <a:ea typeface="Arial"/>
                <a:cs typeface="Arial"/>
                <a:sym typeface="Arial"/>
              </a:defRPr>
            </a:lvl5pPr>
            <a:lvl6pPr marL="0" lvl="5" indent="0" algn="r">
              <a:spcBef>
                <a:spcPts val="0"/>
              </a:spcBef>
              <a:buNone/>
              <a:defRPr sz="1200">
                <a:solidFill>
                  <a:schemeClr val="lt1"/>
                </a:solidFill>
                <a:latin typeface="Arial"/>
                <a:ea typeface="Arial"/>
                <a:cs typeface="Arial"/>
                <a:sym typeface="Arial"/>
              </a:defRPr>
            </a:lvl6pPr>
            <a:lvl7pPr marL="0" lvl="6" indent="0" algn="r">
              <a:spcBef>
                <a:spcPts val="0"/>
              </a:spcBef>
              <a:buNone/>
              <a:defRPr sz="1200">
                <a:solidFill>
                  <a:schemeClr val="lt1"/>
                </a:solidFill>
                <a:latin typeface="Arial"/>
                <a:ea typeface="Arial"/>
                <a:cs typeface="Arial"/>
                <a:sym typeface="Arial"/>
              </a:defRPr>
            </a:lvl7pPr>
            <a:lvl8pPr marL="0" lvl="7" indent="0" algn="r">
              <a:spcBef>
                <a:spcPts val="0"/>
              </a:spcBef>
              <a:buNone/>
              <a:defRPr sz="1200">
                <a:solidFill>
                  <a:schemeClr val="lt1"/>
                </a:solidFill>
                <a:latin typeface="Arial"/>
                <a:ea typeface="Arial"/>
                <a:cs typeface="Arial"/>
                <a:sym typeface="Arial"/>
              </a:defRPr>
            </a:lvl8pPr>
            <a:lvl9pPr marL="0" lvl="8" indent="0" algn="r">
              <a:spcBef>
                <a:spcPts val="0"/>
              </a:spcBef>
              <a:buNone/>
              <a:defRPr sz="1200">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grpSp>
        <p:nvGrpSpPr>
          <p:cNvPr id="87" name="Google Shape;87;p39"/>
          <p:cNvGrpSpPr/>
          <p:nvPr/>
        </p:nvGrpSpPr>
        <p:grpSpPr>
          <a:xfrm>
            <a:off x="2582947" y="6173283"/>
            <a:ext cx="2144500" cy="430887"/>
            <a:chOff x="9706761" y="6148473"/>
            <a:chExt cx="2144500" cy="430887"/>
          </a:xfrm>
        </p:grpSpPr>
        <p:pic>
          <p:nvPicPr>
            <p:cNvPr id="88" name="Google Shape;88;p39"/>
            <p:cNvPicPr preferRelativeResize="0"/>
            <p:nvPr/>
          </p:nvPicPr>
          <p:blipFill rotWithShape="1">
            <a:blip r:embed="rId2">
              <a:alphaModFix/>
            </a:blip>
            <a:srcRect/>
            <a:stretch/>
          </p:blipFill>
          <p:spPr>
            <a:xfrm>
              <a:off x="9706761" y="6173283"/>
              <a:ext cx="530400" cy="360000"/>
            </a:xfrm>
            <a:prstGeom prst="rect">
              <a:avLst/>
            </a:prstGeom>
            <a:noFill/>
            <a:ln>
              <a:noFill/>
            </a:ln>
          </p:spPr>
        </p:pic>
        <p:sp>
          <p:nvSpPr>
            <p:cNvPr id="89" name="Google Shape;89;p39"/>
            <p:cNvSpPr txBox="1"/>
            <p:nvPr/>
          </p:nvSpPr>
          <p:spPr>
            <a:xfrm>
              <a:off x="10290326" y="6148473"/>
              <a:ext cx="1560935" cy="430887"/>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r>
                <a:rPr lang="en-GB" sz="1100" b="1">
                  <a:solidFill>
                    <a:schemeClr val="lt1"/>
                  </a:solidFill>
                  <a:latin typeface="Arial"/>
                  <a:ea typeface="Arial"/>
                  <a:cs typeface="Arial"/>
                  <a:sym typeface="Arial"/>
                </a:rPr>
                <a:t>Funded by </a:t>
              </a:r>
              <a:endParaRPr/>
            </a:p>
            <a:p>
              <a:pPr marL="0" marR="0" lvl="0" indent="0" algn="l" rtl="0">
                <a:spcBef>
                  <a:spcPts val="0"/>
                </a:spcBef>
                <a:spcAft>
                  <a:spcPts val="0"/>
                </a:spcAft>
                <a:buNone/>
              </a:pPr>
              <a:r>
                <a:rPr lang="en-GB" sz="1100" b="1">
                  <a:solidFill>
                    <a:schemeClr val="lt1"/>
                  </a:solidFill>
                  <a:latin typeface="Arial"/>
                  <a:ea typeface="Arial"/>
                  <a:cs typeface="Arial"/>
                  <a:sym typeface="Arial"/>
                </a:rPr>
                <a:t>the European Union</a:t>
              </a: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4.xml"/><Relationship Id="rId7"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9"/>
        <p:cNvGrpSpPr/>
        <p:nvPr/>
      </p:nvGrpSpPr>
      <p:grpSpPr>
        <a:xfrm>
          <a:off x="0" y="0"/>
          <a:ext cx="0" cy="0"/>
          <a:chOff x="0" y="0"/>
          <a:chExt cx="0" cy="0"/>
        </a:xfrm>
      </p:grpSpPr>
      <p:sp>
        <p:nvSpPr>
          <p:cNvPr id="10" name="Google Shape;10;p16"/>
          <p:cNvSpPr txBox="1">
            <a:spLocks noGrp="1"/>
          </p:cNvSpPr>
          <p:nvPr>
            <p:ph type="title"/>
          </p:nvPr>
        </p:nvSpPr>
        <p:spPr>
          <a:xfrm>
            <a:off x="550863" y="549279"/>
            <a:ext cx="11090531" cy="539745"/>
          </a:xfrm>
          <a:prstGeom prst="rect">
            <a:avLst/>
          </a:prstGeom>
          <a:noFill/>
          <a:ln>
            <a:noFill/>
          </a:ln>
        </p:spPr>
        <p:txBody>
          <a:bodyPr spcFirstLastPara="1" wrap="square" lIns="0" tIns="0" rIns="0" bIns="0" anchor="t" anchorCtr="0">
            <a:noAutofit/>
          </a:bodyPr>
          <a:lstStyle>
            <a:lvl1pPr marR="0" lvl="0" algn="l" rtl="0">
              <a:lnSpc>
                <a:spcPct val="90000"/>
              </a:lnSpc>
              <a:spcBef>
                <a:spcPts val="0"/>
              </a:spcBef>
              <a:spcAft>
                <a:spcPts val="0"/>
              </a:spcAft>
              <a:buClr>
                <a:schemeClr val="lt1"/>
              </a:buClr>
              <a:buSzPts val="4000"/>
              <a:buFont typeface="Arial"/>
              <a:buNone/>
              <a:defRPr sz="4000" b="1"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6"/>
          <p:cNvSpPr txBox="1">
            <a:spLocks noGrp="1"/>
          </p:cNvSpPr>
          <p:nvPr>
            <p:ph type="body" idx="1"/>
          </p:nvPr>
        </p:nvSpPr>
        <p:spPr>
          <a:xfrm>
            <a:off x="550863" y="1655611"/>
            <a:ext cx="11090531" cy="3681564"/>
          </a:xfrm>
          <a:prstGeom prst="rect">
            <a:avLst/>
          </a:prstGeom>
          <a:noFill/>
          <a:ln>
            <a:noFill/>
          </a:ln>
        </p:spPr>
        <p:txBody>
          <a:bodyPr spcFirstLastPara="1" wrap="square" lIns="0" tIns="0" rIns="0" bIns="0" anchor="t" anchorCtr="0">
            <a:normAutofit/>
          </a:bodyPr>
          <a:lstStyle>
            <a:lvl1pPr marL="457200" marR="0" lvl="0" indent="-228600" algn="l" rtl="0">
              <a:lnSpc>
                <a:spcPct val="90000"/>
              </a:lnSpc>
              <a:spcBef>
                <a:spcPts val="100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1pPr>
            <a:lvl2pPr marL="914400" marR="0" lvl="1" indent="-228600" algn="l" rtl="0">
              <a:lnSpc>
                <a:spcPct val="90000"/>
              </a:lnSpc>
              <a:spcBef>
                <a:spcPts val="50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2pPr>
            <a:lvl3pPr marL="1371600" marR="0" lvl="2" indent="-228600" algn="l" rtl="0">
              <a:lnSpc>
                <a:spcPct val="90000"/>
              </a:lnSpc>
              <a:spcBef>
                <a:spcPts val="50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3pPr>
            <a:lvl4pPr marL="1828800" marR="0" lvl="3" indent="-228600" algn="l" rtl="0">
              <a:lnSpc>
                <a:spcPct val="90000"/>
              </a:lnSpc>
              <a:spcBef>
                <a:spcPts val="50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4pPr>
            <a:lvl5pPr marL="2286000" marR="0" lvl="4" indent="-228600" algn="l" rtl="0">
              <a:lnSpc>
                <a:spcPct val="90000"/>
              </a:lnSpc>
              <a:spcBef>
                <a:spcPts val="50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cxnSp>
        <p:nvCxnSpPr>
          <p:cNvPr id="12" name="Google Shape;12;p16"/>
          <p:cNvCxnSpPr/>
          <p:nvPr/>
        </p:nvCxnSpPr>
        <p:spPr>
          <a:xfrm>
            <a:off x="0" y="5876925"/>
            <a:ext cx="12192000" cy="0"/>
          </a:xfrm>
          <a:prstGeom prst="straightConnector1">
            <a:avLst/>
          </a:prstGeom>
          <a:noFill/>
          <a:ln w="9525" cap="flat" cmpd="sng">
            <a:solidFill>
              <a:schemeClr val="dk2"/>
            </a:solidFill>
            <a:prstDash val="solid"/>
            <a:miter lim="800000"/>
            <a:headEnd type="none" w="sm" len="sm"/>
            <a:tailEnd type="none" w="sm" len="sm"/>
          </a:ln>
        </p:spPr>
      </p:cxnSp>
      <p:sp>
        <p:nvSpPr>
          <p:cNvPr id="13" name="Google Shape;13;p16"/>
          <p:cNvSpPr txBox="1">
            <a:spLocks noGrp="1"/>
          </p:cNvSpPr>
          <p:nvPr>
            <p:ph type="sldNum" idx="12"/>
          </p:nvPr>
        </p:nvSpPr>
        <p:spPr>
          <a:xfrm>
            <a:off x="8898194" y="5876932"/>
            <a:ext cx="2743200" cy="981068"/>
          </a:xfrm>
          <a:prstGeom prst="rect">
            <a:avLst/>
          </a:prstGeom>
          <a:noFill/>
          <a:ln>
            <a:noFill/>
          </a:ln>
        </p:spPr>
        <p:txBody>
          <a:bodyPr spcFirstLastPara="1" wrap="square" lIns="0" tIns="0" rIns="0" bIns="0" anchor="ctr" anchorCtr="0">
            <a:noAutofit/>
          </a:bodyPr>
          <a:lstStyle>
            <a:lvl1pPr marL="0" marR="0" lvl="0" indent="0" algn="r" rtl="0">
              <a:spcBef>
                <a:spcPts val="0"/>
              </a:spcBef>
              <a:buNone/>
              <a:defRPr sz="1200" b="0" i="0" u="none" strike="noStrike" cap="none">
                <a:solidFill>
                  <a:schemeClr val="lt2"/>
                </a:solidFill>
                <a:latin typeface="Arial"/>
                <a:ea typeface="Arial"/>
                <a:cs typeface="Arial"/>
                <a:sym typeface="Arial"/>
              </a:defRPr>
            </a:lvl1pPr>
            <a:lvl2pPr marL="0" marR="0" lvl="1" indent="0" algn="r" rtl="0">
              <a:spcBef>
                <a:spcPts val="0"/>
              </a:spcBef>
              <a:buNone/>
              <a:defRPr sz="1200" b="0" i="0" u="none" strike="noStrike" cap="none">
                <a:solidFill>
                  <a:schemeClr val="lt2"/>
                </a:solidFill>
                <a:latin typeface="Arial"/>
                <a:ea typeface="Arial"/>
                <a:cs typeface="Arial"/>
                <a:sym typeface="Arial"/>
              </a:defRPr>
            </a:lvl2pPr>
            <a:lvl3pPr marL="0" marR="0" lvl="2" indent="0" algn="r" rtl="0">
              <a:spcBef>
                <a:spcPts val="0"/>
              </a:spcBef>
              <a:buNone/>
              <a:defRPr sz="1200" b="0" i="0" u="none" strike="noStrike" cap="none">
                <a:solidFill>
                  <a:schemeClr val="lt2"/>
                </a:solidFill>
                <a:latin typeface="Arial"/>
                <a:ea typeface="Arial"/>
                <a:cs typeface="Arial"/>
                <a:sym typeface="Arial"/>
              </a:defRPr>
            </a:lvl3pPr>
            <a:lvl4pPr marL="0" marR="0" lvl="3" indent="0" algn="r" rtl="0">
              <a:spcBef>
                <a:spcPts val="0"/>
              </a:spcBef>
              <a:buNone/>
              <a:defRPr sz="1200" b="0" i="0" u="none" strike="noStrike" cap="none">
                <a:solidFill>
                  <a:schemeClr val="lt2"/>
                </a:solidFill>
                <a:latin typeface="Arial"/>
                <a:ea typeface="Arial"/>
                <a:cs typeface="Arial"/>
                <a:sym typeface="Arial"/>
              </a:defRPr>
            </a:lvl4pPr>
            <a:lvl5pPr marL="0" marR="0" lvl="4" indent="0" algn="r" rtl="0">
              <a:spcBef>
                <a:spcPts val="0"/>
              </a:spcBef>
              <a:buNone/>
              <a:defRPr sz="1200" b="0" i="0" u="none" strike="noStrike" cap="none">
                <a:solidFill>
                  <a:schemeClr val="lt2"/>
                </a:solidFill>
                <a:latin typeface="Arial"/>
                <a:ea typeface="Arial"/>
                <a:cs typeface="Arial"/>
                <a:sym typeface="Arial"/>
              </a:defRPr>
            </a:lvl5pPr>
            <a:lvl6pPr marL="0" marR="0" lvl="5" indent="0" algn="r" rtl="0">
              <a:spcBef>
                <a:spcPts val="0"/>
              </a:spcBef>
              <a:buNone/>
              <a:defRPr sz="1200" b="0" i="0" u="none" strike="noStrike" cap="none">
                <a:solidFill>
                  <a:schemeClr val="lt2"/>
                </a:solidFill>
                <a:latin typeface="Arial"/>
                <a:ea typeface="Arial"/>
                <a:cs typeface="Arial"/>
                <a:sym typeface="Arial"/>
              </a:defRPr>
            </a:lvl6pPr>
            <a:lvl7pPr marL="0" marR="0" lvl="6" indent="0" algn="r" rtl="0">
              <a:spcBef>
                <a:spcPts val="0"/>
              </a:spcBef>
              <a:buNone/>
              <a:defRPr sz="1200" b="0" i="0" u="none" strike="noStrike" cap="none">
                <a:solidFill>
                  <a:schemeClr val="lt2"/>
                </a:solidFill>
                <a:latin typeface="Arial"/>
                <a:ea typeface="Arial"/>
                <a:cs typeface="Arial"/>
                <a:sym typeface="Arial"/>
              </a:defRPr>
            </a:lvl7pPr>
            <a:lvl8pPr marL="0" marR="0" lvl="7" indent="0" algn="r" rtl="0">
              <a:spcBef>
                <a:spcPts val="0"/>
              </a:spcBef>
              <a:buNone/>
              <a:defRPr sz="1200" b="0" i="0" u="none" strike="noStrike" cap="none">
                <a:solidFill>
                  <a:schemeClr val="lt2"/>
                </a:solidFill>
                <a:latin typeface="Arial"/>
                <a:ea typeface="Arial"/>
                <a:cs typeface="Arial"/>
                <a:sym typeface="Arial"/>
              </a:defRPr>
            </a:lvl8pPr>
            <a:lvl9pPr marL="0" marR="0" lvl="8" indent="0" algn="r" rtl="0">
              <a:spcBef>
                <a:spcPts val="0"/>
              </a:spcBef>
              <a:buNone/>
              <a:defRPr sz="1200" b="0" i="0" u="none" strike="noStrike" cap="none">
                <a:solidFill>
                  <a:schemeClr val="l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pic>
        <p:nvPicPr>
          <p:cNvPr id="14" name="Google Shape;14;p16"/>
          <p:cNvPicPr preferRelativeResize="0"/>
          <p:nvPr/>
        </p:nvPicPr>
        <p:blipFill rotWithShape="1">
          <a:blip r:embed="rId13">
            <a:alphaModFix/>
          </a:blip>
          <a:srcRect/>
          <a:stretch/>
        </p:blipFill>
        <p:spPr>
          <a:xfrm>
            <a:off x="247884" y="5903779"/>
            <a:ext cx="2327238" cy="954221"/>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mod="1">
    <p:ext uri="{27BBF7A9-308A-43DC-89C8-2F10F3537804}">
      <p15:sldGuideLst xmlns:p15="http://schemas.microsoft.com/office/powerpoint/2012/main">
        <p15:guide id="1" pos="347">
          <p15:clr>
            <a:srgbClr val="F26B43"/>
          </p15:clr>
        </p15:guide>
        <p15:guide id="2" pos="7333">
          <p15:clr>
            <a:srgbClr val="F26B43"/>
          </p15:clr>
        </p15:guide>
        <p15:guide id="3" orient="horz" pos="346">
          <p15:clr>
            <a:srgbClr val="F26B43"/>
          </p15:clr>
        </p15:guide>
        <p15:guide id="4" orient="horz" pos="3702">
          <p15:clr>
            <a:srgbClr val="F26B43"/>
          </p15:clr>
        </p15:guide>
        <p15:guide id="5" orient="horz" pos="3362">
          <p15:clr>
            <a:srgbClr val="F26B43"/>
          </p15:clr>
        </p15:guide>
        <p15:guide id="6" orient="horz" pos="3952">
          <p15:clr>
            <a:srgbClr val="F26B43"/>
          </p15:clr>
        </p15:guide>
        <p15:guide id="7" orient="horz" pos="686">
          <p15:clr>
            <a:srgbClr val="F26B43"/>
          </p15:clr>
        </p15:guide>
        <p15:guide id="8" orient="horz" pos="1026">
          <p15:clr>
            <a:srgbClr val="F26B43"/>
          </p15:clr>
        </p15:guide>
        <p15:guide id="9"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1"/>
        <p:cNvGrpSpPr/>
        <p:nvPr/>
      </p:nvGrpSpPr>
      <p:grpSpPr>
        <a:xfrm>
          <a:off x="0" y="0"/>
          <a:ext cx="0" cy="0"/>
          <a:chOff x="0" y="0"/>
          <a:chExt cx="0" cy="0"/>
        </a:xfrm>
      </p:grpSpPr>
      <p:sp>
        <p:nvSpPr>
          <p:cNvPr id="112" name="Google Shape;112;p18"/>
          <p:cNvSpPr txBox="1">
            <a:spLocks noGrp="1"/>
          </p:cNvSpPr>
          <p:nvPr>
            <p:ph type="title"/>
          </p:nvPr>
        </p:nvSpPr>
        <p:spPr>
          <a:xfrm>
            <a:off x="550863" y="549279"/>
            <a:ext cx="11090531" cy="539745"/>
          </a:xfrm>
          <a:prstGeom prst="rect">
            <a:avLst/>
          </a:prstGeom>
          <a:noFill/>
          <a:ln>
            <a:noFill/>
          </a:ln>
        </p:spPr>
        <p:txBody>
          <a:bodyPr spcFirstLastPara="1" wrap="square" lIns="0" tIns="0" rIns="0" bIns="0" anchor="t" anchorCtr="0">
            <a:noAutofit/>
          </a:bodyPr>
          <a:lstStyle>
            <a:lvl1pPr marR="0" lvl="0" algn="l" rtl="0">
              <a:lnSpc>
                <a:spcPct val="90000"/>
              </a:lnSpc>
              <a:spcBef>
                <a:spcPts val="0"/>
              </a:spcBef>
              <a:spcAft>
                <a:spcPts val="0"/>
              </a:spcAft>
              <a:buClr>
                <a:schemeClr val="dk2"/>
              </a:buClr>
              <a:buSzPts val="4000"/>
              <a:buFont typeface="Arial"/>
              <a:buNone/>
              <a:defRPr sz="4000" b="1" i="0" u="none" strike="noStrike" cap="none">
                <a:solidFill>
                  <a:schemeClr val="dk2"/>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3" name="Google Shape;113;p18"/>
          <p:cNvSpPr txBox="1">
            <a:spLocks noGrp="1"/>
          </p:cNvSpPr>
          <p:nvPr>
            <p:ph type="body" idx="1"/>
          </p:nvPr>
        </p:nvSpPr>
        <p:spPr>
          <a:xfrm>
            <a:off x="550863" y="1655611"/>
            <a:ext cx="11090531" cy="3681564"/>
          </a:xfrm>
          <a:prstGeom prst="rect">
            <a:avLst/>
          </a:prstGeom>
          <a:noFill/>
          <a:ln>
            <a:noFill/>
          </a:ln>
        </p:spPr>
        <p:txBody>
          <a:bodyPr spcFirstLastPara="1" wrap="square" lIns="0" tIns="0" rIns="0" bIns="0" anchor="t" anchorCtr="0">
            <a:normAutofit/>
          </a:bodyPr>
          <a:lstStyle>
            <a:lvl1pPr marL="457200" marR="0" lvl="0" indent="-228600" algn="l" rtl="0">
              <a:lnSpc>
                <a:spcPct val="90000"/>
              </a:lnSpc>
              <a:spcBef>
                <a:spcPts val="10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pic>
        <p:nvPicPr>
          <p:cNvPr id="114" name="Google Shape;114;p18"/>
          <p:cNvPicPr preferRelativeResize="0"/>
          <p:nvPr/>
        </p:nvPicPr>
        <p:blipFill rotWithShape="1">
          <a:blip r:embed="rId8">
            <a:alphaModFix/>
          </a:blip>
          <a:srcRect/>
          <a:stretch/>
        </p:blipFill>
        <p:spPr>
          <a:xfrm>
            <a:off x="217569" y="5876924"/>
            <a:ext cx="2392733" cy="981075"/>
          </a:xfrm>
          <a:prstGeom prst="rect">
            <a:avLst/>
          </a:prstGeom>
          <a:noFill/>
          <a:ln>
            <a:noFill/>
          </a:ln>
        </p:spPr>
      </p:pic>
      <p:cxnSp>
        <p:nvCxnSpPr>
          <p:cNvPr id="115" name="Google Shape;115;p18"/>
          <p:cNvCxnSpPr/>
          <p:nvPr/>
        </p:nvCxnSpPr>
        <p:spPr>
          <a:xfrm>
            <a:off x="0" y="5876925"/>
            <a:ext cx="12192000" cy="0"/>
          </a:xfrm>
          <a:prstGeom prst="straightConnector1">
            <a:avLst/>
          </a:prstGeom>
          <a:noFill/>
          <a:ln w="9525" cap="flat" cmpd="sng">
            <a:solidFill>
              <a:schemeClr val="accent1"/>
            </a:solidFill>
            <a:prstDash val="solid"/>
            <a:miter lim="800000"/>
            <a:headEnd type="none" w="sm" len="sm"/>
            <a:tailEnd type="none" w="sm" len="sm"/>
          </a:ln>
        </p:spPr>
      </p:cxnSp>
      <p:sp>
        <p:nvSpPr>
          <p:cNvPr id="116" name="Google Shape;116;p18"/>
          <p:cNvSpPr txBox="1">
            <a:spLocks noGrp="1"/>
          </p:cNvSpPr>
          <p:nvPr>
            <p:ph type="sldNum" idx="12"/>
          </p:nvPr>
        </p:nvSpPr>
        <p:spPr>
          <a:xfrm>
            <a:off x="8898194" y="5876932"/>
            <a:ext cx="2743200" cy="981068"/>
          </a:xfrm>
          <a:prstGeom prst="rect">
            <a:avLst/>
          </a:prstGeom>
          <a:noFill/>
          <a:ln>
            <a:noFill/>
          </a:ln>
        </p:spPr>
        <p:txBody>
          <a:bodyPr spcFirstLastPara="1" wrap="square" lIns="0" tIns="0" rIns="0" bIns="0" anchor="ctr" anchorCtr="0">
            <a:noAutofit/>
          </a:bodyPr>
          <a:lstStyle>
            <a:lvl1pPr marL="0" marR="0" lvl="0" indent="0" algn="r" rtl="0">
              <a:spcBef>
                <a:spcPts val="0"/>
              </a:spcBef>
              <a:buNone/>
              <a:defRPr sz="1200">
                <a:solidFill>
                  <a:schemeClr val="dk2"/>
                </a:solidFill>
                <a:latin typeface="Arial"/>
                <a:ea typeface="Arial"/>
                <a:cs typeface="Arial"/>
                <a:sym typeface="Arial"/>
              </a:defRPr>
            </a:lvl1pPr>
            <a:lvl2pPr marL="0" marR="0" lvl="1" indent="0" algn="r" rtl="0">
              <a:spcBef>
                <a:spcPts val="0"/>
              </a:spcBef>
              <a:buNone/>
              <a:defRPr sz="1200">
                <a:solidFill>
                  <a:schemeClr val="dk2"/>
                </a:solidFill>
                <a:latin typeface="Arial"/>
                <a:ea typeface="Arial"/>
                <a:cs typeface="Arial"/>
                <a:sym typeface="Arial"/>
              </a:defRPr>
            </a:lvl2pPr>
            <a:lvl3pPr marL="0" marR="0" lvl="2" indent="0" algn="r" rtl="0">
              <a:spcBef>
                <a:spcPts val="0"/>
              </a:spcBef>
              <a:buNone/>
              <a:defRPr sz="1200">
                <a:solidFill>
                  <a:schemeClr val="dk2"/>
                </a:solidFill>
                <a:latin typeface="Arial"/>
                <a:ea typeface="Arial"/>
                <a:cs typeface="Arial"/>
                <a:sym typeface="Arial"/>
              </a:defRPr>
            </a:lvl3pPr>
            <a:lvl4pPr marL="0" marR="0" lvl="3" indent="0" algn="r" rtl="0">
              <a:spcBef>
                <a:spcPts val="0"/>
              </a:spcBef>
              <a:buNone/>
              <a:defRPr sz="1200">
                <a:solidFill>
                  <a:schemeClr val="dk2"/>
                </a:solidFill>
                <a:latin typeface="Arial"/>
                <a:ea typeface="Arial"/>
                <a:cs typeface="Arial"/>
                <a:sym typeface="Arial"/>
              </a:defRPr>
            </a:lvl4pPr>
            <a:lvl5pPr marL="0" marR="0" lvl="4" indent="0" algn="r" rtl="0">
              <a:spcBef>
                <a:spcPts val="0"/>
              </a:spcBef>
              <a:buNone/>
              <a:defRPr sz="1200">
                <a:solidFill>
                  <a:schemeClr val="dk2"/>
                </a:solidFill>
                <a:latin typeface="Arial"/>
                <a:ea typeface="Arial"/>
                <a:cs typeface="Arial"/>
                <a:sym typeface="Arial"/>
              </a:defRPr>
            </a:lvl5pPr>
            <a:lvl6pPr marL="0" marR="0" lvl="5" indent="0" algn="r" rtl="0">
              <a:spcBef>
                <a:spcPts val="0"/>
              </a:spcBef>
              <a:buNone/>
              <a:defRPr sz="1200">
                <a:solidFill>
                  <a:schemeClr val="dk2"/>
                </a:solidFill>
                <a:latin typeface="Arial"/>
                <a:ea typeface="Arial"/>
                <a:cs typeface="Arial"/>
                <a:sym typeface="Arial"/>
              </a:defRPr>
            </a:lvl6pPr>
            <a:lvl7pPr marL="0" marR="0" lvl="6" indent="0" algn="r" rtl="0">
              <a:spcBef>
                <a:spcPts val="0"/>
              </a:spcBef>
              <a:buNone/>
              <a:defRPr sz="1200">
                <a:solidFill>
                  <a:schemeClr val="dk2"/>
                </a:solidFill>
                <a:latin typeface="Arial"/>
                <a:ea typeface="Arial"/>
                <a:cs typeface="Arial"/>
                <a:sym typeface="Arial"/>
              </a:defRPr>
            </a:lvl7pPr>
            <a:lvl8pPr marL="0" marR="0" lvl="7" indent="0" algn="r" rtl="0">
              <a:spcBef>
                <a:spcPts val="0"/>
              </a:spcBef>
              <a:buNone/>
              <a:defRPr sz="1200">
                <a:solidFill>
                  <a:schemeClr val="dk2"/>
                </a:solidFill>
                <a:latin typeface="Arial"/>
                <a:ea typeface="Arial"/>
                <a:cs typeface="Arial"/>
                <a:sym typeface="Arial"/>
              </a:defRPr>
            </a:lvl8pPr>
            <a:lvl9pPr marL="0" marR="0" lvl="8" indent="0" algn="r" rtl="0">
              <a:spcBef>
                <a:spcPts val="0"/>
              </a:spcBef>
              <a:buNone/>
              <a:defRPr sz="1200">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64" r:id="rId1"/>
    <p:sldLayoutId id="2147483672" r:id="rId2"/>
    <p:sldLayoutId id="2147483674" r:id="rId3"/>
    <p:sldLayoutId id="2147483675" r:id="rId4"/>
    <p:sldLayoutId id="2147483676" r:id="rId5"/>
    <p:sldLayoutId id="2147483677" r:id="rId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mod="1">
    <p:ext uri="{27BBF7A9-308A-43DC-89C8-2F10F3537804}">
      <p15:sldGuideLst xmlns:p15="http://schemas.microsoft.com/office/powerpoint/2012/main">
        <p15:guide id="1" pos="347">
          <p15:clr>
            <a:srgbClr val="F26B43"/>
          </p15:clr>
        </p15:guide>
        <p15:guide id="2" pos="7333">
          <p15:clr>
            <a:srgbClr val="F26B43"/>
          </p15:clr>
        </p15:guide>
        <p15:guide id="3" orient="horz" pos="346">
          <p15:clr>
            <a:srgbClr val="F26B43"/>
          </p15:clr>
        </p15:guide>
        <p15:guide id="4" orient="horz" pos="3702">
          <p15:clr>
            <a:srgbClr val="F26B43"/>
          </p15:clr>
        </p15:guide>
        <p15:guide id="5" orient="horz" pos="3362">
          <p15:clr>
            <a:srgbClr val="F26B43"/>
          </p15:clr>
        </p15:guide>
        <p15:guide id="6" orient="horz" pos="3974">
          <p15:clr>
            <a:srgbClr val="F26B43"/>
          </p15:clr>
        </p15:guide>
        <p15:guide id="7" orient="horz" pos="686">
          <p15:clr>
            <a:srgbClr val="F26B43"/>
          </p15:clr>
        </p15:guide>
        <p15:guide id="8" orient="horz" pos="1026">
          <p15:clr>
            <a:srgbClr val="F26B43"/>
          </p15:clr>
        </p15:guide>
        <p15:guide id="9"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17.xml"/><Relationship Id="rId5" Type="http://schemas.openxmlformats.org/officeDocument/2006/relationships/image" Target="../media/image20.jpeg"/><Relationship Id="rId4" Type="http://schemas.openxmlformats.org/officeDocument/2006/relationships/image" Target="../media/image19.jpeg"/></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3.png"/><Relationship Id="rId7" Type="http://schemas.openxmlformats.org/officeDocument/2006/relationships/image" Target="../media/image26.png"/><Relationship Id="rId2" Type="http://schemas.openxmlformats.org/officeDocument/2006/relationships/image" Target="../media/image22.jpeg"/><Relationship Id="rId1" Type="http://schemas.openxmlformats.org/officeDocument/2006/relationships/slideLayout" Target="../slideLayouts/slideLayout14.xml"/><Relationship Id="rId6" Type="http://schemas.openxmlformats.org/officeDocument/2006/relationships/image" Target="../media/image25.png"/><Relationship Id="rId5" Type="http://schemas.openxmlformats.org/officeDocument/2006/relationships/image" Target="../media/image24.png"/><Relationship Id="rId10" Type="http://schemas.openxmlformats.org/officeDocument/2006/relationships/image" Target="../media/image29.png"/><Relationship Id="rId4" Type="http://schemas.microsoft.com/office/2007/relationships/hdphoto" Target="../media/hdphoto2.wdp"/><Relationship Id="rId9"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4.xml"/><Relationship Id="rId5" Type="http://schemas.openxmlformats.org/officeDocument/2006/relationships/image" Target="../media/image33.jpeg"/><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14.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1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15.xml"/><Relationship Id="rId4" Type="http://schemas.openxmlformats.org/officeDocument/2006/relationships/image" Target="../media/image42.jpeg"/></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chart" Target="../charts/chart3.xml"/><Relationship Id="rId2" Type="http://schemas.openxmlformats.org/officeDocument/2006/relationships/image" Target="../media/image43.png"/><Relationship Id="rId1" Type="http://schemas.openxmlformats.org/officeDocument/2006/relationships/slideLayout" Target="../slideLayouts/slideLayout15.xml"/><Relationship Id="rId6" Type="http://schemas.openxmlformats.org/officeDocument/2006/relationships/chart" Target="../charts/chart2.xml"/><Relationship Id="rId5" Type="http://schemas.openxmlformats.org/officeDocument/2006/relationships/chart" Target="../charts/chart1.xml"/><Relationship Id="rId4" Type="http://schemas.openxmlformats.org/officeDocument/2006/relationships/image" Target="../media/image45.png"/></Relationships>
</file>

<file path=ppt/slides/_rels/slide1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chart" Target="../charts/chart5.xml"/><Relationship Id="rId2" Type="http://schemas.openxmlformats.org/officeDocument/2006/relationships/image" Target="../media/image47.png"/><Relationship Id="rId1" Type="http://schemas.openxmlformats.org/officeDocument/2006/relationships/slideLayout" Target="../slideLayouts/slideLayout15.xml"/><Relationship Id="rId6" Type="http://schemas.openxmlformats.org/officeDocument/2006/relationships/image" Target="../media/image50.png"/><Relationship Id="rId5" Type="http://schemas.openxmlformats.org/officeDocument/2006/relationships/chart" Target="../charts/chart4.xml"/><Relationship Id="rId4" Type="http://schemas.openxmlformats.org/officeDocument/2006/relationships/image" Target="../media/image49.png"/></Relationships>
</file>

<file path=ppt/slides/_rels/slide21.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image" Target="../media/image51.png"/><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14.xml"/><Relationship Id="rId4" Type="http://schemas.openxmlformats.org/officeDocument/2006/relationships/image" Target="../media/image54.jpeg"/></Relationships>
</file>

<file path=ppt/slides/_rels/slide2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5.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6.xml"/><Relationship Id="rId1" Type="http://schemas.openxmlformats.org/officeDocument/2006/relationships/slideLayout" Target="../slideLayouts/slideLayout16.xml"/><Relationship Id="rId5" Type="http://schemas.microsoft.com/office/2007/relationships/hdphoto" Target="../media/hdphoto1.wdp"/><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Shape 213"/>
        <p:cNvGrpSpPr/>
        <p:nvPr/>
      </p:nvGrpSpPr>
      <p:grpSpPr>
        <a:xfrm>
          <a:off x="0" y="0"/>
          <a:ext cx="0" cy="0"/>
          <a:chOff x="0" y="0"/>
          <a:chExt cx="0" cy="0"/>
        </a:xfrm>
      </p:grpSpPr>
      <p:sp>
        <p:nvSpPr>
          <p:cNvPr id="215" name="Google Shape;215;p1"/>
          <p:cNvSpPr txBox="1">
            <a:spLocks noGrp="1"/>
          </p:cNvSpPr>
          <p:nvPr>
            <p:ph type="body" idx="1"/>
          </p:nvPr>
        </p:nvSpPr>
        <p:spPr>
          <a:xfrm>
            <a:off x="558608" y="3807120"/>
            <a:ext cx="11187276" cy="931135"/>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Clr>
                <a:schemeClr val="lt1"/>
              </a:buClr>
              <a:buSzPts val="2000"/>
              <a:buNone/>
            </a:pPr>
            <a:endParaRPr lang="pl-PL" sz="2000" spc="-20" dirty="0">
              <a:latin typeface="Tahoma" panose="020B0604030504040204" pitchFamily="34" charset="0"/>
              <a:ea typeface="Tahoma" panose="020B0604030504040204" pitchFamily="34" charset="0"/>
              <a:cs typeface="Tahoma" panose="020B0604030504040204" pitchFamily="34" charset="0"/>
            </a:endParaRPr>
          </a:p>
          <a:p>
            <a:pPr marL="0" lvl="0" indent="0" algn="l" rtl="0">
              <a:lnSpc>
                <a:spcPct val="90000"/>
              </a:lnSpc>
              <a:spcBef>
                <a:spcPts val="0"/>
              </a:spcBef>
              <a:spcAft>
                <a:spcPts val="0"/>
              </a:spcAft>
              <a:buClr>
                <a:schemeClr val="lt1"/>
              </a:buClr>
              <a:buSzPts val="2000"/>
              <a:buNone/>
            </a:pPr>
            <a:endParaRPr dirty="0"/>
          </a:p>
        </p:txBody>
      </p:sp>
      <p:pic>
        <p:nvPicPr>
          <p:cNvPr id="3" name="Picture 2">
            <a:extLst>
              <a:ext uri="{FF2B5EF4-FFF2-40B4-BE49-F238E27FC236}">
                <a16:creationId xmlns:a16="http://schemas.microsoft.com/office/drawing/2014/main" id="{6E052519-490A-4FA7-B307-4A58B98F1940}"/>
              </a:ext>
            </a:extLst>
          </p:cNvPr>
          <p:cNvPicPr>
            <a:picLocks noChangeAspect="1"/>
          </p:cNvPicPr>
          <p:nvPr/>
        </p:nvPicPr>
        <p:blipFill>
          <a:blip r:embed="rId3"/>
          <a:stretch>
            <a:fillRect/>
          </a:stretch>
        </p:blipFill>
        <p:spPr>
          <a:xfrm>
            <a:off x="8265333" y="496614"/>
            <a:ext cx="3131416" cy="782854"/>
          </a:xfrm>
          <a:prstGeom prst="rect">
            <a:avLst/>
          </a:prstGeom>
          <a:noFill/>
          <a:ln>
            <a:solidFill>
              <a:schemeClr val="accent1">
                <a:alpha val="96000"/>
              </a:schemeClr>
            </a:solidFill>
          </a:ln>
        </p:spPr>
      </p:pic>
      <p:sp>
        <p:nvSpPr>
          <p:cNvPr id="5" name="Prostokąt 4">
            <a:extLst>
              <a:ext uri="{FF2B5EF4-FFF2-40B4-BE49-F238E27FC236}">
                <a16:creationId xmlns:a16="http://schemas.microsoft.com/office/drawing/2014/main" id="{70AF7B27-F8CD-4308-9E42-3D76C1F84F33}"/>
              </a:ext>
            </a:extLst>
          </p:cNvPr>
          <p:cNvSpPr/>
          <p:nvPr/>
        </p:nvSpPr>
        <p:spPr>
          <a:xfrm>
            <a:off x="806245" y="1767007"/>
            <a:ext cx="10939639" cy="5016758"/>
          </a:xfrm>
          <a:prstGeom prst="rect">
            <a:avLst/>
          </a:prstGeom>
        </p:spPr>
        <p:txBody>
          <a:bodyPr wrap="square">
            <a:spAutoFit/>
          </a:bodyPr>
          <a:lstStyle/>
          <a:p>
            <a:r>
              <a:rPr lang="pl-PL" sz="3200" dirty="0" err="1">
                <a:solidFill>
                  <a:schemeClr val="tx1"/>
                </a:solidFill>
              </a:rPr>
              <a:t>Biodegradable</a:t>
            </a:r>
            <a:r>
              <a:rPr lang="pl-PL" sz="3200" dirty="0">
                <a:solidFill>
                  <a:schemeClr val="tx1"/>
                </a:solidFill>
              </a:rPr>
              <a:t> </a:t>
            </a:r>
            <a:r>
              <a:rPr lang="pl-PL" sz="3200" dirty="0" err="1">
                <a:solidFill>
                  <a:schemeClr val="tx1"/>
                </a:solidFill>
              </a:rPr>
              <a:t>water</a:t>
            </a:r>
            <a:r>
              <a:rPr lang="pl-PL" sz="3200" dirty="0">
                <a:solidFill>
                  <a:schemeClr val="tx1"/>
                </a:solidFill>
              </a:rPr>
              <a:t> </a:t>
            </a:r>
            <a:r>
              <a:rPr lang="pl-PL" sz="3200" dirty="0" err="1">
                <a:solidFill>
                  <a:schemeClr val="tx1"/>
                </a:solidFill>
              </a:rPr>
              <a:t>absorbing</a:t>
            </a:r>
            <a:r>
              <a:rPr lang="pl-PL" sz="3200" dirty="0">
                <a:solidFill>
                  <a:schemeClr val="tx1"/>
                </a:solidFill>
              </a:rPr>
              <a:t> </a:t>
            </a:r>
            <a:r>
              <a:rPr lang="pl-PL" sz="3200" dirty="0" err="1">
                <a:solidFill>
                  <a:schemeClr val="tx1"/>
                </a:solidFill>
              </a:rPr>
              <a:t>geocomposites</a:t>
            </a:r>
            <a:r>
              <a:rPr lang="pl-PL" sz="3200" dirty="0">
                <a:solidFill>
                  <a:schemeClr val="tx1"/>
                </a:solidFill>
              </a:rPr>
              <a:t> (</a:t>
            </a:r>
            <a:r>
              <a:rPr lang="pl-PL" sz="3200" dirty="0" err="1">
                <a:solidFill>
                  <a:schemeClr val="tx1"/>
                </a:solidFill>
              </a:rPr>
              <a:t>BioWAG</a:t>
            </a:r>
            <a:r>
              <a:rPr lang="pl-PL" sz="3200" dirty="0">
                <a:solidFill>
                  <a:schemeClr val="tx1"/>
                </a:solidFill>
              </a:rPr>
              <a:t>) and </a:t>
            </a:r>
            <a:r>
              <a:rPr lang="pl-PL" sz="3200" dirty="0" err="1">
                <a:solidFill>
                  <a:schemeClr val="tx1"/>
                </a:solidFill>
              </a:rPr>
              <a:t>soil</a:t>
            </a:r>
            <a:r>
              <a:rPr lang="pl-PL" sz="3200" dirty="0">
                <a:solidFill>
                  <a:schemeClr val="tx1"/>
                </a:solidFill>
              </a:rPr>
              <a:t> </a:t>
            </a:r>
            <a:r>
              <a:rPr lang="pl-PL" sz="3200" dirty="0" err="1">
                <a:solidFill>
                  <a:schemeClr val="tx1"/>
                </a:solidFill>
              </a:rPr>
              <a:t>microorganisms</a:t>
            </a:r>
            <a:r>
              <a:rPr lang="pl-PL" sz="3200" dirty="0">
                <a:solidFill>
                  <a:schemeClr val="tx1"/>
                </a:solidFill>
              </a:rPr>
              <a:t> for </a:t>
            </a:r>
            <a:r>
              <a:rPr lang="pl-PL" sz="3200" dirty="0" err="1">
                <a:solidFill>
                  <a:schemeClr val="tx1"/>
                </a:solidFill>
              </a:rPr>
              <a:t>enhanced</a:t>
            </a:r>
            <a:r>
              <a:rPr lang="pl-PL" sz="3200" dirty="0">
                <a:solidFill>
                  <a:schemeClr val="tx1"/>
                </a:solidFill>
              </a:rPr>
              <a:t> </a:t>
            </a:r>
            <a:r>
              <a:rPr lang="pl-PL" sz="3200" dirty="0" err="1">
                <a:solidFill>
                  <a:schemeClr val="tx1"/>
                </a:solidFill>
              </a:rPr>
              <a:t>phytoremediation</a:t>
            </a:r>
            <a:r>
              <a:rPr lang="pl-PL" sz="3200" dirty="0">
                <a:solidFill>
                  <a:schemeClr val="tx1"/>
                </a:solidFill>
              </a:rPr>
              <a:t> of heavy </a:t>
            </a:r>
            <a:r>
              <a:rPr lang="pl-PL" sz="3200" dirty="0" err="1">
                <a:solidFill>
                  <a:schemeClr val="tx1"/>
                </a:solidFill>
              </a:rPr>
              <a:t>metals</a:t>
            </a:r>
            <a:endParaRPr lang="pl-PL" sz="3200" dirty="0">
              <a:solidFill>
                <a:schemeClr val="tx1"/>
              </a:solidFill>
            </a:endParaRPr>
          </a:p>
          <a:p>
            <a:endParaRPr lang="pl-PL" dirty="0">
              <a:solidFill>
                <a:schemeClr val="tx1"/>
              </a:solidFill>
            </a:endParaRPr>
          </a:p>
          <a:p>
            <a:endParaRPr lang="pl-PL" dirty="0">
              <a:solidFill>
                <a:schemeClr val="tx1"/>
              </a:solidFill>
            </a:endParaRPr>
          </a:p>
          <a:p>
            <a:r>
              <a:rPr lang="pl-PL" dirty="0">
                <a:solidFill>
                  <a:schemeClr val="tx1"/>
                </a:solidFill>
              </a:rPr>
              <a:t>Krzysztof Lejcuś</a:t>
            </a:r>
            <a:r>
              <a:rPr lang="pl-PL" baseline="30000" dirty="0">
                <a:solidFill>
                  <a:schemeClr val="tx1"/>
                </a:solidFill>
              </a:rPr>
              <a:t>1</a:t>
            </a:r>
            <a:r>
              <a:rPr lang="pl-PL" dirty="0">
                <a:solidFill>
                  <a:schemeClr val="tx1"/>
                </a:solidFill>
              </a:rPr>
              <a:t>, Ahmed Tamma</a:t>
            </a:r>
            <a:r>
              <a:rPr lang="pl-PL" baseline="30000" dirty="0">
                <a:solidFill>
                  <a:schemeClr val="tx1"/>
                </a:solidFill>
              </a:rPr>
              <a:t>1</a:t>
            </a:r>
            <a:r>
              <a:rPr lang="pl-PL" dirty="0">
                <a:solidFill>
                  <a:schemeClr val="tx1"/>
                </a:solidFill>
              </a:rPr>
              <a:t>, Wiesław Fiałkiewicz</a:t>
            </a:r>
            <a:r>
              <a:rPr lang="pl-PL" baseline="30000" dirty="0">
                <a:solidFill>
                  <a:schemeClr val="tx1"/>
                </a:solidFill>
              </a:rPr>
              <a:t>1</a:t>
            </a:r>
            <a:r>
              <a:rPr lang="pl-PL" dirty="0">
                <a:solidFill>
                  <a:schemeClr val="tx1"/>
                </a:solidFill>
              </a:rPr>
              <a:t>, Daria Marczak</a:t>
            </a:r>
            <a:r>
              <a:rPr lang="pl-PL" baseline="30000" dirty="0">
                <a:solidFill>
                  <a:schemeClr val="tx1"/>
                </a:solidFill>
              </a:rPr>
              <a:t>1</a:t>
            </a:r>
            <a:r>
              <a:rPr lang="pl-PL" dirty="0">
                <a:solidFill>
                  <a:schemeClr val="tx1"/>
                </a:solidFill>
              </a:rPr>
              <a:t>, Jakub Misiewicz</a:t>
            </a:r>
            <a:r>
              <a:rPr lang="pl-PL" baseline="30000" dirty="0">
                <a:solidFill>
                  <a:schemeClr val="tx1"/>
                </a:solidFill>
              </a:rPr>
              <a:t>1</a:t>
            </a:r>
            <a:r>
              <a:rPr lang="pl-PL" dirty="0">
                <a:solidFill>
                  <a:schemeClr val="tx1"/>
                </a:solidFill>
              </a:rPr>
              <a:t>, Aleksandra Bawiec</a:t>
            </a:r>
            <a:r>
              <a:rPr lang="pl-PL" baseline="30000" dirty="0">
                <a:solidFill>
                  <a:schemeClr val="tx1"/>
                </a:solidFill>
              </a:rPr>
              <a:t>1</a:t>
            </a:r>
            <a:r>
              <a:rPr lang="pl-PL" dirty="0">
                <a:solidFill>
                  <a:schemeClr val="tx1"/>
                </a:solidFill>
              </a:rPr>
              <a:t>, </a:t>
            </a:r>
          </a:p>
          <a:p>
            <a:r>
              <a:rPr lang="pl-PL" dirty="0">
                <a:solidFill>
                  <a:schemeClr val="tx1"/>
                </a:solidFill>
              </a:rPr>
              <a:t>Agnieszka Medyńska-Juraszek</a:t>
            </a:r>
            <a:r>
              <a:rPr lang="pl-PL" baseline="30000" dirty="0">
                <a:solidFill>
                  <a:schemeClr val="tx1"/>
                </a:solidFill>
              </a:rPr>
              <a:t>2</a:t>
            </a:r>
            <a:r>
              <a:rPr lang="pl-PL" dirty="0">
                <a:solidFill>
                  <a:schemeClr val="tx1"/>
                </a:solidFill>
              </a:rPr>
              <a:t>, Zbigniew Lazar</a:t>
            </a:r>
            <a:r>
              <a:rPr lang="pl-PL" baseline="30000" dirty="0">
                <a:solidFill>
                  <a:schemeClr val="tx1"/>
                </a:solidFill>
              </a:rPr>
              <a:t>3</a:t>
            </a:r>
            <a:r>
              <a:rPr lang="pl-PL" dirty="0">
                <a:solidFill>
                  <a:schemeClr val="tx1"/>
                </a:solidFill>
              </a:rPr>
              <a:t>, Anna Kancelista</a:t>
            </a:r>
            <a:r>
              <a:rPr lang="pl-PL" baseline="30000" dirty="0">
                <a:solidFill>
                  <a:schemeClr val="tx1"/>
                </a:solidFill>
              </a:rPr>
              <a:t>3</a:t>
            </a:r>
            <a:r>
              <a:rPr lang="pl-PL" dirty="0">
                <a:solidFill>
                  <a:schemeClr val="tx1"/>
                </a:solidFill>
              </a:rPr>
              <a:t> </a:t>
            </a:r>
          </a:p>
          <a:p>
            <a:endParaRPr lang="pl-PL" dirty="0">
              <a:solidFill>
                <a:schemeClr val="tx1"/>
              </a:solidFill>
            </a:endParaRPr>
          </a:p>
          <a:p>
            <a:r>
              <a:rPr lang="pl-PL" dirty="0">
                <a:solidFill>
                  <a:schemeClr val="tx1"/>
                </a:solidFill>
              </a:rPr>
              <a:t> </a:t>
            </a:r>
          </a:p>
          <a:p>
            <a:r>
              <a:rPr lang="pl-PL" dirty="0">
                <a:solidFill>
                  <a:schemeClr val="tx1"/>
                </a:solidFill>
              </a:rPr>
              <a:t>1 </a:t>
            </a:r>
            <a:r>
              <a:rPr lang="pl-PL" dirty="0" err="1">
                <a:solidFill>
                  <a:schemeClr val="tx1"/>
                </a:solidFill>
              </a:rPr>
              <a:t>Institute</a:t>
            </a:r>
            <a:r>
              <a:rPr lang="pl-PL" dirty="0">
                <a:solidFill>
                  <a:schemeClr val="tx1"/>
                </a:solidFill>
              </a:rPr>
              <a:t> of </a:t>
            </a:r>
            <a:r>
              <a:rPr lang="pl-PL" dirty="0" err="1">
                <a:solidFill>
                  <a:schemeClr val="tx1"/>
                </a:solidFill>
              </a:rPr>
              <a:t>Environmental</a:t>
            </a:r>
            <a:r>
              <a:rPr lang="pl-PL" dirty="0">
                <a:solidFill>
                  <a:schemeClr val="tx1"/>
                </a:solidFill>
              </a:rPr>
              <a:t> Engineering, Wrocław University of </a:t>
            </a:r>
            <a:r>
              <a:rPr lang="pl-PL" dirty="0" err="1">
                <a:solidFill>
                  <a:schemeClr val="tx1"/>
                </a:solidFill>
              </a:rPr>
              <a:t>Environmental</a:t>
            </a:r>
            <a:r>
              <a:rPr lang="pl-PL" dirty="0">
                <a:solidFill>
                  <a:schemeClr val="tx1"/>
                </a:solidFill>
              </a:rPr>
              <a:t> and Life </a:t>
            </a:r>
            <a:r>
              <a:rPr lang="pl-PL" dirty="0" err="1">
                <a:solidFill>
                  <a:schemeClr val="tx1"/>
                </a:solidFill>
              </a:rPr>
              <a:t>Sciences</a:t>
            </a:r>
            <a:r>
              <a:rPr lang="pl-PL" dirty="0">
                <a:solidFill>
                  <a:schemeClr val="tx1"/>
                </a:solidFill>
              </a:rPr>
              <a:t>, Wrocław, Poland</a:t>
            </a:r>
          </a:p>
          <a:p>
            <a:r>
              <a:rPr lang="pl-PL" dirty="0">
                <a:solidFill>
                  <a:schemeClr val="tx1"/>
                </a:solidFill>
              </a:rPr>
              <a:t>2 </a:t>
            </a:r>
            <a:r>
              <a:rPr lang="pl-PL" dirty="0" err="1">
                <a:solidFill>
                  <a:schemeClr val="tx1"/>
                </a:solidFill>
              </a:rPr>
              <a:t>Institute</a:t>
            </a:r>
            <a:r>
              <a:rPr lang="pl-PL" dirty="0">
                <a:solidFill>
                  <a:schemeClr val="tx1"/>
                </a:solidFill>
              </a:rPr>
              <a:t> of </a:t>
            </a:r>
            <a:r>
              <a:rPr lang="pl-PL" dirty="0" err="1">
                <a:solidFill>
                  <a:schemeClr val="tx1"/>
                </a:solidFill>
              </a:rPr>
              <a:t>Soil</a:t>
            </a:r>
            <a:r>
              <a:rPr lang="pl-PL" dirty="0">
                <a:solidFill>
                  <a:schemeClr val="tx1"/>
                </a:solidFill>
              </a:rPr>
              <a:t> Science, Plant </a:t>
            </a:r>
            <a:r>
              <a:rPr lang="pl-PL" dirty="0" err="1">
                <a:solidFill>
                  <a:schemeClr val="tx1"/>
                </a:solidFill>
              </a:rPr>
              <a:t>Nutrition</a:t>
            </a:r>
            <a:r>
              <a:rPr lang="pl-PL" dirty="0">
                <a:solidFill>
                  <a:schemeClr val="tx1"/>
                </a:solidFill>
              </a:rPr>
              <a:t> and </a:t>
            </a:r>
            <a:r>
              <a:rPr lang="pl-PL" dirty="0" err="1">
                <a:solidFill>
                  <a:schemeClr val="tx1"/>
                </a:solidFill>
              </a:rPr>
              <a:t>Environmental</a:t>
            </a:r>
            <a:r>
              <a:rPr lang="pl-PL" dirty="0">
                <a:solidFill>
                  <a:schemeClr val="tx1"/>
                </a:solidFill>
              </a:rPr>
              <a:t> </a:t>
            </a:r>
            <a:r>
              <a:rPr lang="pl-PL" dirty="0" err="1">
                <a:solidFill>
                  <a:schemeClr val="tx1"/>
                </a:solidFill>
              </a:rPr>
              <a:t>Protection</a:t>
            </a:r>
            <a:r>
              <a:rPr lang="pl-PL" dirty="0">
                <a:solidFill>
                  <a:schemeClr val="tx1"/>
                </a:solidFill>
              </a:rPr>
              <a:t>, Wrocław University of </a:t>
            </a:r>
            <a:r>
              <a:rPr lang="pl-PL" dirty="0" err="1">
                <a:solidFill>
                  <a:schemeClr val="tx1"/>
                </a:solidFill>
              </a:rPr>
              <a:t>Environmental</a:t>
            </a:r>
            <a:r>
              <a:rPr lang="pl-PL" dirty="0">
                <a:solidFill>
                  <a:schemeClr val="tx1"/>
                </a:solidFill>
              </a:rPr>
              <a:t> and Life </a:t>
            </a:r>
            <a:r>
              <a:rPr lang="pl-PL" dirty="0" err="1">
                <a:solidFill>
                  <a:schemeClr val="tx1"/>
                </a:solidFill>
              </a:rPr>
              <a:t>Sciences</a:t>
            </a:r>
            <a:r>
              <a:rPr lang="pl-PL" dirty="0">
                <a:solidFill>
                  <a:schemeClr val="tx1"/>
                </a:solidFill>
              </a:rPr>
              <a:t>, Wrocław, Poland</a:t>
            </a:r>
          </a:p>
          <a:p>
            <a:r>
              <a:rPr lang="pl-PL" dirty="0">
                <a:solidFill>
                  <a:schemeClr val="tx1"/>
                </a:solidFill>
              </a:rPr>
              <a:t>3 </a:t>
            </a:r>
            <a:r>
              <a:rPr lang="pl-PL" dirty="0" err="1">
                <a:solidFill>
                  <a:schemeClr val="tx1"/>
                </a:solidFill>
              </a:rPr>
              <a:t>Department</a:t>
            </a:r>
            <a:r>
              <a:rPr lang="pl-PL" dirty="0">
                <a:solidFill>
                  <a:schemeClr val="tx1"/>
                </a:solidFill>
              </a:rPr>
              <a:t> of </a:t>
            </a:r>
            <a:r>
              <a:rPr lang="pl-PL" dirty="0" err="1">
                <a:solidFill>
                  <a:schemeClr val="tx1"/>
                </a:solidFill>
              </a:rPr>
              <a:t>Biotechnology</a:t>
            </a:r>
            <a:r>
              <a:rPr lang="pl-PL" dirty="0">
                <a:solidFill>
                  <a:schemeClr val="tx1"/>
                </a:solidFill>
              </a:rPr>
              <a:t> and Food </a:t>
            </a:r>
            <a:r>
              <a:rPr lang="pl-PL" dirty="0" err="1">
                <a:solidFill>
                  <a:schemeClr val="tx1"/>
                </a:solidFill>
              </a:rPr>
              <a:t>Microbiology</a:t>
            </a:r>
            <a:r>
              <a:rPr lang="pl-PL" dirty="0">
                <a:solidFill>
                  <a:schemeClr val="tx1"/>
                </a:solidFill>
              </a:rPr>
              <a:t>, Wrocław University of </a:t>
            </a:r>
            <a:r>
              <a:rPr lang="pl-PL" dirty="0" err="1">
                <a:solidFill>
                  <a:schemeClr val="tx1"/>
                </a:solidFill>
              </a:rPr>
              <a:t>Environmental</a:t>
            </a:r>
            <a:r>
              <a:rPr lang="pl-PL" dirty="0">
                <a:solidFill>
                  <a:schemeClr val="tx1"/>
                </a:solidFill>
              </a:rPr>
              <a:t> and Life </a:t>
            </a:r>
            <a:r>
              <a:rPr lang="pl-PL" dirty="0" err="1">
                <a:solidFill>
                  <a:schemeClr val="tx1"/>
                </a:solidFill>
              </a:rPr>
              <a:t>Sciences</a:t>
            </a:r>
            <a:r>
              <a:rPr lang="pl-PL" dirty="0">
                <a:solidFill>
                  <a:schemeClr val="tx1"/>
                </a:solidFill>
              </a:rPr>
              <a:t>, Wrocław, Poland</a:t>
            </a:r>
          </a:p>
          <a:p>
            <a:endParaRPr lang="pl-PL" dirty="0">
              <a:solidFill>
                <a:schemeClr val="tx1"/>
              </a:solidFill>
            </a:endParaRPr>
          </a:p>
          <a:p>
            <a:endParaRPr lang="pl-PL" b="1" dirty="0">
              <a:solidFill>
                <a:schemeClr val="tx1"/>
              </a:solidFill>
            </a:endParaRPr>
          </a:p>
          <a:p>
            <a:endParaRPr lang="pl-PL" b="1" dirty="0">
              <a:solidFill>
                <a:schemeClr val="tx1"/>
              </a:solidFill>
            </a:endParaRPr>
          </a:p>
          <a:p>
            <a:endParaRPr lang="pl-PL" b="1" dirty="0">
              <a:solidFill>
                <a:schemeClr val="tx1"/>
              </a:solidFill>
            </a:endParaRPr>
          </a:p>
          <a:p>
            <a:endParaRPr lang="pl-PL" b="1" dirty="0">
              <a:solidFill>
                <a:schemeClr val="tx1"/>
              </a:solidFill>
            </a:endParaRPr>
          </a:p>
          <a:p>
            <a:pPr algn="ctr"/>
            <a:r>
              <a:rPr lang="pl-PL" b="1" dirty="0">
                <a:solidFill>
                  <a:schemeClr val="tx1"/>
                </a:solidFill>
              </a:rPr>
              <a:t>9th </a:t>
            </a:r>
            <a:r>
              <a:rPr lang="pl-PL" b="1" dirty="0" err="1">
                <a:solidFill>
                  <a:schemeClr val="tx1"/>
                </a:solidFill>
              </a:rPr>
              <a:t>Europeum</a:t>
            </a:r>
            <a:r>
              <a:rPr lang="pl-PL" b="1" dirty="0">
                <a:solidFill>
                  <a:schemeClr val="tx1"/>
                </a:solidFill>
              </a:rPr>
              <a:t> </a:t>
            </a:r>
            <a:r>
              <a:rPr lang="pl-PL" b="1" dirty="0" err="1">
                <a:solidFill>
                  <a:schemeClr val="tx1"/>
                </a:solidFill>
              </a:rPr>
              <a:t>Bioremediation</a:t>
            </a:r>
            <a:r>
              <a:rPr lang="pl-PL" b="1" dirty="0">
                <a:solidFill>
                  <a:schemeClr val="tx1"/>
                </a:solidFill>
              </a:rPr>
              <a:t> Conference (EBC – IX), </a:t>
            </a:r>
            <a:r>
              <a:rPr lang="pl-PL" b="1" dirty="0" err="1">
                <a:solidFill>
                  <a:schemeClr val="tx1"/>
                </a:solidFill>
              </a:rPr>
              <a:t>June</a:t>
            </a:r>
            <a:r>
              <a:rPr lang="pl-PL" b="1" dirty="0">
                <a:solidFill>
                  <a:schemeClr val="tx1"/>
                </a:solidFill>
              </a:rPr>
              <a:t> 15-19 2025, Chania Greece</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Marcador de Posição do Número do Diapositivo 6">
            <a:extLst>
              <a:ext uri="{FF2B5EF4-FFF2-40B4-BE49-F238E27FC236}">
                <a16:creationId xmlns:a16="http://schemas.microsoft.com/office/drawing/2014/main" id="{559404C9-BA1F-0AF6-FDA4-6842D6782EEA}"/>
              </a:ext>
            </a:extLst>
          </p:cNvPr>
          <p:cNvSpPr>
            <a:spLocks noGrp="1"/>
          </p:cNvSpPr>
          <p:nvPr>
            <p:ph type="sldNum" sz="quarter" idx="12"/>
          </p:nvPr>
        </p:nvSpPr>
        <p:spPr/>
        <p:txBody>
          <a:bodyPr/>
          <a:lstStyle/>
          <a:p>
            <a:fld id="{94E7DE29-CC38-B04B-8E91-C67AB2D4BDB2}" type="slidenum">
              <a:rPr lang="pt-PT" smtClean="0"/>
              <a:t>10</a:t>
            </a:fld>
            <a:endParaRPr lang="pt-PT"/>
          </a:p>
        </p:txBody>
      </p:sp>
      <p:sp>
        <p:nvSpPr>
          <p:cNvPr id="8" name="CaixaDeTexto 7">
            <a:extLst>
              <a:ext uri="{FF2B5EF4-FFF2-40B4-BE49-F238E27FC236}">
                <a16:creationId xmlns:a16="http://schemas.microsoft.com/office/drawing/2014/main" id="{17D6D0FB-2D39-7525-642E-71837B6B6DD6}"/>
              </a:ext>
            </a:extLst>
          </p:cNvPr>
          <p:cNvSpPr txBox="1"/>
          <p:nvPr/>
        </p:nvSpPr>
        <p:spPr>
          <a:xfrm>
            <a:off x="872464" y="337163"/>
            <a:ext cx="10474408" cy="523220"/>
          </a:xfrm>
          <a:prstGeom prst="rect">
            <a:avLst/>
          </a:prstGeom>
          <a:noFill/>
        </p:spPr>
        <p:txBody>
          <a:bodyPr wrap="square" rtlCol="0">
            <a:spAutoFit/>
          </a:bodyPr>
          <a:lstStyle/>
          <a:p>
            <a:r>
              <a:rPr lang="en-US" sz="2800" b="1" dirty="0">
                <a:solidFill>
                  <a:srgbClr val="6D7222"/>
                </a:solidFill>
              </a:rPr>
              <a:t>Applications</a:t>
            </a:r>
          </a:p>
        </p:txBody>
      </p:sp>
      <p:cxnSp>
        <p:nvCxnSpPr>
          <p:cNvPr id="9" name="Conexão Reta 8">
            <a:extLst>
              <a:ext uri="{FF2B5EF4-FFF2-40B4-BE49-F238E27FC236}">
                <a16:creationId xmlns:a16="http://schemas.microsoft.com/office/drawing/2014/main" id="{660E1B77-41A2-905B-4903-6075CC9770F5}"/>
              </a:ext>
            </a:extLst>
          </p:cNvPr>
          <p:cNvCxnSpPr>
            <a:cxnSpLocks/>
          </p:cNvCxnSpPr>
          <p:nvPr/>
        </p:nvCxnSpPr>
        <p:spPr>
          <a:xfrm>
            <a:off x="635204" y="921938"/>
            <a:ext cx="10502118" cy="0"/>
          </a:xfrm>
          <a:prstGeom prst="line">
            <a:avLst/>
          </a:prstGeom>
          <a:ln w="22225">
            <a:solidFill>
              <a:srgbClr val="6D7222"/>
            </a:solidFill>
          </a:ln>
        </p:spPr>
        <p:style>
          <a:lnRef idx="2">
            <a:schemeClr val="accent1"/>
          </a:lnRef>
          <a:fillRef idx="0">
            <a:schemeClr val="accent1"/>
          </a:fillRef>
          <a:effectRef idx="1">
            <a:schemeClr val="accent1"/>
          </a:effectRef>
          <a:fontRef idx="minor">
            <a:schemeClr val="tx1"/>
          </a:fontRef>
        </p:style>
      </p:cxnSp>
      <p:pic>
        <p:nvPicPr>
          <p:cNvPr id="12" name="Picture 4" descr="wiszące donice 2">
            <a:extLst>
              <a:ext uri="{FF2B5EF4-FFF2-40B4-BE49-F238E27FC236}">
                <a16:creationId xmlns:a16="http://schemas.microsoft.com/office/drawing/2014/main" id="{F9572BB9-2AE1-4CEF-97CB-A73629111F5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25339" y="1851209"/>
            <a:ext cx="4428059" cy="3321044"/>
          </a:xfrm>
          <a:prstGeom prst="rect">
            <a:avLst/>
          </a:prstGeom>
          <a:noFill/>
          <a:ln w="9525">
            <a:noFill/>
            <a:miter lim="800000"/>
            <a:headEnd/>
            <a:tailEnd/>
          </a:ln>
        </p:spPr>
      </p:pic>
      <p:pic>
        <p:nvPicPr>
          <p:cNvPr id="15" name="Picture 3" descr="C:\Users\lejcus\Downloads\IMAG0330.jpg">
            <a:extLst>
              <a:ext uri="{FF2B5EF4-FFF2-40B4-BE49-F238E27FC236}">
                <a16:creationId xmlns:a16="http://schemas.microsoft.com/office/drawing/2014/main" id="{B3630BE0-F82B-419E-B905-150EE8E3384D}"/>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5188703" y="1187970"/>
            <a:ext cx="3951338" cy="255340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5" descr="C:\Users\Karolina\Desktop\zdj dla lejca\xDSC_0001 (30)_edytowany-1.JPG">
            <a:extLst>
              <a:ext uri="{FF2B5EF4-FFF2-40B4-BE49-F238E27FC236}">
                <a16:creationId xmlns:a16="http://schemas.microsoft.com/office/drawing/2014/main" id="{9422F67F-6F14-4990-BF33-69479FD59861}"/>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361594" y="2192158"/>
            <a:ext cx="2369343" cy="2980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4" descr="\\KIIS\Home\geosap\KONFERENCJA\zdjęcia do prelekcji\2010 09 13 Piastów (113)_edytowany-1.jpg">
            <a:extLst>
              <a:ext uri="{FF2B5EF4-FFF2-40B4-BE49-F238E27FC236}">
                <a16:creationId xmlns:a16="http://schemas.microsoft.com/office/drawing/2014/main" id="{194187F6-5241-479B-AC39-B6FDD9F97842}"/>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flipH="1">
            <a:off x="5193233" y="3910672"/>
            <a:ext cx="3946808" cy="2276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932533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Marcador de Posição do Número do Diapositivo 6">
            <a:extLst>
              <a:ext uri="{FF2B5EF4-FFF2-40B4-BE49-F238E27FC236}">
                <a16:creationId xmlns:a16="http://schemas.microsoft.com/office/drawing/2014/main" id="{559404C9-BA1F-0AF6-FDA4-6842D6782EEA}"/>
              </a:ext>
            </a:extLst>
          </p:cNvPr>
          <p:cNvSpPr>
            <a:spLocks noGrp="1"/>
          </p:cNvSpPr>
          <p:nvPr>
            <p:ph type="sldNum" sz="quarter" idx="12"/>
          </p:nvPr>
        </p:nvSpPr>
        <p:spPr/>
        <p:txBody>
          <a:bodyPr/>
          <a:lstStyle/>
          <a:p>
            <a:fld id="{94E7DE29-CC38-B04B-8E91-C67AB2D4BDB2}" type="slidenum">
              <a:rPr lang="pt-PT" smtClean="0"/>
              <a:t>11</a:t>
            </a:fld>
            <a:endParaRPr lang="pt-PT"/>
          </a:p>
        </p:txBody>
      </p:sp>
      <p:sp>
        <p:nvSpPr>
          <p:cNvPr id="8" name="CaixaDeTexto 7">
            <a:extLst>
              <a:ext uri="{FF2B5EF4-FFF2-40B4-BE49-F238E27FC236}">
                <a16:creationId xmlns:a16="http://schemas.microsoft.com/office/drawing/2014/main" id="{17D6D0FB-2D39-7525-642E-71837B6B6DD6}"/>
              </a:ext>
            </a:extLst>
          </p:cNvPr>
          <p:cNvSpPr txBox="1"/>
          <p:nvPr/>
        </p:nvSpPr>
        <p:spPr>
          <a:xfrm>
            <a:off x="872464" y="337163"/>
            <a:ext cx="10474408" cy="523220"/>
          </a:xfrm>
          <a:prstGeom prst="rect">
            <a:avLst/>
          </a:prstGeom>
          <a:noFill/>
        </p:spPr>
        <p:txBody>
          <a:bodyPr wrap="square" rtlCol="0">
            <a:spAutoFit/>
          </a:bodyPr>
          <a:lstStyle/>
          <a:p>
            <a:r>
              <a:rPr lang="en-US" sz="2800" b="1" dirty="0">
                <a:solidFill>
                  <a:srgbClr val="6D7222"/>
                </a:solidFill>
              </a:rPr>
              <a:t>Biodegradable version of water absorbing </a:t>
            </a:r>
            <a:r>
              <a:rPr lang="en-US" sz="2800" b="1" dirty="0" err="1">
                <a:solidFill>
                  <a:srgbClr val="6D7222"/>
                </a:solidFill>
              </a:rPr>
              <a:t>geocomposites</a:t>
            </a:r>
            <a:r>
              <a:rPr lang="en-US" sz="2800" b="1" dirty="0">
                <a:solidFill>
                  <a:srgbClr val="6D7222"/>
                </a:solidFill>
              </a:rPr>
              <a:t> (</a:t>
            </a:r>
            <a:r>
              <a:rPr lang="en-US" sz="2800" b="1" dirty="0" err="1">
                <a:solidFill>
                  <a:srgbClr val="6D7222"/>
                </a:solidFill>
              </a:rPr>
              <a:t>BioWAG</a:t>
            </a:r>
            <a:r>
              <a:rPr lang="en-US" sz="2800" b="1" dirty="0">
                <a:solidFill>
                  <a:srgbClr val="6D7222"/>
                </a:solidFill>
              </a:rPr>
              <a:t>)</a:t>
            </a:r>
          </a:p>
        </p:txBody>
      </p:sp>
      <p:sp>
        <p:nvSpPr>
          <p:cNvPr id="11" name="CaixaDeTexto 9">
            <a:extLst>
              <a:ext uri="{FF2B5EF4-FFF2-40B4-BE49-F238E27FC236}">
                <a16:creationId xmlns:a16="http://schemas.microsoft.com/office/drawing/2014/main" id="{35DD2DE0-8D25-4129-B0FB-DBC1AD8772ED}"/>
              </a:ext>
            </a:extLst>
          </p:cNvPr>
          <p:cNvSpPr txBox="1"/>
          <p:nvPr/>
        </p:nvSpPr>
        <p:spPr>
          <a:xfrm>
            <a:off x="641556" y="1783783"/>
            <a:ext cx="4120693" cy="2352952"/>
          </a:xfrm>
          <a:prstGeom prst="rect">
            <a:avLst/>
          </a:prstGeom>
          <a:noFill/>
        </p:spPr>
        <p:txBody>
          <a:bodyPr wrap="square" rtlCol="0">
            <a:spAutoFit/>
          </a:bodyPr>
          <a:lstStyle/>
          <a:p>
            <a:pPr algn="just">
              <a:lnSpc>
                <a:spcPct val="150000"/>
              </a:lnSpc>
              <a:buClr>
                <a:srgbClr val="000000"/>
              </a:buClr>
              <a:buSzPct val="100000"/>
            </a:pPr>
            <a:r>
              <a:rPr lang="en-US" altLang="pt-PT" sz="2000" dirty="0">
                <a:latin typeface="Calibri" panose="020F0502020204030204" pitchFamily="34" charset="0"/>
              </a:rPr>
              <a:t>Currently, biodegradable water-absorbing </a:t>
            </a:r>
            <a:r>
              <a:rPr lang="en-US" altLang="pt-PT" sz="2000" dirty="0" err="1">
                <a:latin typeface="Calibri" panose="020F0502020204030204" pitchFamily="34" charset="0"/>
              </a:rPr>
              <a:t>geocomposites</a:t>
            </a:r>
            <a:r>
              <a:rPr lang="en-US" altLang="pt-PT" sz="2000" dirty="0">
                <a:latin typeface="Calibri" panose="020F0502020204030204" pitchFamily="34" charset="0"/>
              </a:rPr>
              <a:t> are manufactured in accordance with natural textile waste such as: wool, jute, linen.</a:t>
            </a:r>
          </a:p>
        </p:txBody>
      </p:sp>
      <p:pic>
        <p:nvPicPr>
          <p:cNvPr id="13" name="Obraz 12">
            <a:extLst>
              <a:ext uri="{FF2B5EF4-FFF2-40B4-BE49-F238E27FC236}">
                <a16:creationId xmlns:a16="http://schemas.microsoft.com/office/drawing/2014/main" id="{F74142FA-0298-40D7-A4DF-DFC5885F6D3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1" b="1465"/>
          <a:stretch/>
        </p:blipFill>
        <p:spPr>
          <a:xfrm>
            <a:off x="5038729" y="1106629"/>
            <a:ext cx="6098593" cy="4368811"/>
          </a:xfrm>
          <a:prstGeom prst="rect">
            <a:avLst/>
          </a:prstGeom>
        </p:spPr>
      </p:pic>
      <p:sp>
        <p:nvSpPr>
          <p:cNvPr id="14" name="Prostokąt 13">
            <a:extLst>
              <a:ext uri="{FF2B5EF4-FFF2-40B4-BE49-F238E27FC236}">
                <a16:creationId xmlns:a16="http://schemas.microsoft.com/office/drawing/2014/main" id="{471BBFA1-DFED-4796-99A7-608B23FE80ED}"/>
              </a:ext>
            </a:extLst>
          </p:cNvPr>
          <p:cNvSpPr/>
          <p:nvPr/>
        </p:nvSpPr>
        <p:spPr>
          <a:xfrm>
            <a:off x="5467350" y="5353496"/>
            <a:ext cx="5372100" cy="1169551"/>
          </a:xfrm>
          <a:prstGeom prst="rect">
            <a:avLst/>
          </a:prstGeom>
        </p:spPr>
        <p:txBody>
          <a:bodyPr wrap="square">
            <a:spAutoFit/>
          </a:bodyPr>
          <a:lstStyle/>
          <a:p>
            <a:pPr algn="ctr"/>
            <a:r>
              <a:rPr lang="pl-PL" dirty="0"/>
              <a:t>Marczak Daria, Lejcuś Krzysztof, Kulczycki Grzegorz, Misiewicz Jakub: </a:t>
            </a:r>
            <a:r>
              <a:rPr lang="pl-PL" b="1" dirty="0" err="1"/>
              <a:t>Towards</a:t>
            </a:r>
            <a:r>
              <a:rPr lang="pl-PL" b="1" dirty="0"/>
              <a:t> </a:t>
            </a:r>
            <a:r>
              <a:rPr lang="pl-PL" b="1" dirty="0" err="1"/>
              <a:t>circular</a:t>
            </a:r>
            <a:r>
              <a:rPr lang="pl-PL" b="1" dirty="0"/>
              <a:t> </a:t>
            </a:r>
            <a:r>
              <a:rPr lang="pl-PL" b="1" dirty="0" err="1"/>
              <a:t>economy</a:t>
            </a:r>
            <a:r>
              <a:rPr lang="pl-PL" b="1" dirty="0"/>
              <a:t>: </a:t>
            </a:r>
            <a:r>
              <a:rPr lang="pl-PL" b="1" dirty="0" err="1"/>
              <a:t>Sustainable</a:t>
            </a:r>
            <a:r>
              <a:rPr lang="pl-PL" b="1" dirty="0"/>
              <a:t> </a:t>
            </a:r>
            <a:r>
              <a:rPr lang="pl-PL" b="1" dirty="0" err="1"/>
              <a:t>soil</a:t>
            </a:r>
            <a:r>
              <a:rPr lang="pl-PL" b="1" dirty="0"/>
              <a:t> </a:t>
            </a:r>
            <a:r>
              <a:rPr lang="pl-PL" b="1" dirty="0" err="1"/>
              <a:t>additives</a:t>
            </a:r>
            <a:r>
              <a:rPr lang="pl-PL" b="1" dirty="0"/>
              <a:t> from </a:t>
            </a:r>
            <a:r>
              <a:rPr lang="pl-PL" b="1" dirty="0" err="1"/>
              <a:t>natural</a:t>
            </a:r>
            <a:r>
              <a:rPr lang="pl-PL" b="1" dirty="0"/>
              <a:t> waste </a:t>
            </a:r>
            <a:r>
              <a:rPr lang="pl-PL" b="1" dirty="0" err="1"/>
              <a:t>fibres</a:t>
            </a:r>
            <a:r>
              <a:rPr lang="pl-PL" b="1" dirty="0"/>
              <a:t> to </a:t>
            </a:r>
            <a:r>
              <a:rPr lang="pl-PL" b="1" dirty="0" err="1"/>
              <a:t>improve</a:t>
            </a:r>
            <a:r>
              <a:rPr lang="pl-PL" b="1" dirty="0"/>
              <a:t> </a:t>
            </a:r>
            <a:r>
              <a:rPr lang="pl-PL" b="1" dirty="0" err="1"/>
              <a:t>water</a:t>
            </a:r>
            <a:r>
              <a:rPr lang="pl-PL" b="1" dirty="0"/>
              <a:t> </a:t>
            </a:r>
            <a:r>
              <a:rPr lang="pl-PL" b="1" dirty="0" err="1"/>
              <a:t>retention</a:t>
            </a:r>
            <a:r>
              <a:rPr lang="pl-PL" b="1" dirty="0"/>
              <a:t> and </a:t>
            </a:r>
            <a:r>
              <a:rPr lang="pl-PL" b="1" dirty="0" err="1"/>
              <a:t>soil</a:t>
            </a:r>
            <a:r>
              <a:rPr lang="pl-PL" b="1" dirty="0"/>
              <a:t> </a:t>
            </a:r>
            <a:r>
              <a:rPr lang="pl-PL" b="1" dirty="0" err="1"/>
              <a:t>fertility</a:t>
            </a:r>
            <a:r>
              <a:rPr lang="pl-PL" b="1" dirty="0"/>
              <a:t>, Science of the Total Environment</a:t>
            </a:r>
            <a:r>
              <a:rPr lang="pl-PL" dirty="0"/>
              <a:t>, 2022, vol. 844, nr 20, s.1-15, DOI:10.1016/j.scitotenv.2022.157169. </a:t>
            </a:r>
            <a:endParaRPr lang="pl-PL" dirty="0">
              <a:latin typeface="+mn-lt"/>
            </a:endParaRPr>
          </a:p>
        </p:txBody>
      </p:sp>
    </p:spTree>
    <p:extLst>
      <p:ext uri="{BB962C8B-B14F-4D97-AF65-F5344CB8AC3E}">
        <p14:creationId xmlns:p14="http://schemas.microsoft.com/office/powerpoint/2010/main" val="32852824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5" name="Google Shape;235;p5"/>
          <p:cNvSpPr txBox="1">
            <a:spLocks noGrp="1"/>
          </p:cNvSpPr>
          <p:nvPr>
            <p:ph type="sldNum" idx="12"/>
          </p:nvPr>
        </p:nvSpPr>
        <p:spPr>
          <a:xfrm>
            <a:off x="8897938" y="5876925"/>
            <a:ext cx="2743200" cy="98107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12</a:t>
            </a:fld>
            <a:endParaRPr/>
          </a:p>
        </p:txBody>
      </p:sp>
      <p:sp>
        <p:nvSpPr>
          <p:cNvPr id="5" name="Text Placeholder 4">
            <a:extLst>
              <a:ext uri="{FF2B5EF4-FFF2-40B4-BE49-F238E27FC236}">
                <a16:creationId xmlns:a16="http://schemas.microsoft.com/office/drawing/2014/main" id="{87E2BAA1-3998-4C19-AADF-32A125A98D81}"/>
              </a:ext>
            </a:extLst>
          </p:cNvPr>
          <p:cNvSpPr txBox="1">
            <a:spLocks noGrp="1"/>
          </p:cNvSpPr>
          <p:nvPr>
            <p:ph type="subTitle" idx="1"/>
          </p:nvPr>
        </p:nvSpPr>
        <p:spPr>
          <a:xfrm>
            <a:off x="507076" y="1762299"/>
            <a:ext cx="10881360" cy="3541222"/>
          </a:xfrm>
          <a:prstGeom prst="rect">
            <a:avLst/>
          </a:prstGeom>
        </p:spPr>
        <p:txBody>
          <a:bodyPr>
            <a:noAutofit/>
          </a:bodyPr>
          <a:lstStyle>
            <a:lvl1pPr algn="l" defTabSz="180000" rtl="0" fontAlgn="base">
              <a:spcBef>
                <a:spcPts val="300"/>
              </a:spcBef>
              <a:spcAft>
                <a:spcPct val="0"/>
              </a:spcAft>
              <a:buClr>
                <a:schemeClr val="accent1"/>
              </a:buClr>
              <a:buFont typeface="Arial" pitchFamily="34" charset="0"/>
              <a:tabLst>
                <a:tab pos="180000" algn="l"/>
                <a:tab pos="360000" algn="l"/>
                <a:tab pos="540000" algn="l"/>
                <a:tab pos="720000" algn="l"/>
                <a:tab pos="900000" algn="l"/>
                <a:tab pos="1080000" algn="l"/>
              </a:tabLst>
              <a:defRPr sz="1400" kern="1200" spc="-20" baseline="0">
                <a:solidFill>
                  <a:schemeClr val="tx2"/>
                </a:solidFill>
                <a:latin typeface="+mn-lt"/>
                <a:ea typeface="+mn-ea"/>
                <a:cs typeface="+mn-cs"/>
              </a:defRPr>
            </a:lvl1pPr>
            <a:lvl2pPr marL="180975" indent="-180975" algn="l" defTabSz="180000" rtl="0" fontAlgn="base">
              <a:spcBef>
                <a:spcPts val="300"/>
              </a:spcBef>
              <a:spcAft>
                <a:spcPct val="0"/>
              </a:spcAft>
              <a:buClr>
                <a:schemeClr val="accent1"/>
              </a:buClr>
              <a:buSzPct val="140000"/>
              <a:buFont typeface="Arial" panose="020B0604020202020204" pitchFamily="34" charset="0"/>
              <a:buChar char="•"/>
              <a:tabLst>
                <a:tab pos="180975" algn="l"/>
                <a:tab pos="357188" algn="l"/>
                <a:tab pos="538163" algn="l"/>
                <a:tab pos="714375" algn="l"/>
                <a:tab pos="896938" algn="l"/>
              </a:tabLst>
              <a:defRPr sz="1400" kern="1200" spc="-20" baseline="0">
                <a:solidFill>
                  <a:schemeClr val="tx2"/>
                </a:solidFill>
                <a:latin typeface="+mn-lt"/>
                <a:ea typeface="+mn-ea"/>
                <a:cs typeface="+mn-cs"/>
              </a:defRPr>
            </a:lvl2pPr>
            <a:lvl3pPr marL="358775" indent="-177800" algn="l" defTabSz="180000" rtl="0" fontAlgn="base">
              <a:spcBef>
                <a:spcPts val="300"/>
              </a:spcBef>
              <a:spcAft>
                <a:spcPct val="0"/>
              </a:spcAft>
              <a:buClr>
                <a:schemeClr val="tx2"/>
              </a:buClr>
              <a:buSzPct val="140000"/>
              <a:buFont typeface="Arial" panose="020B0604020202020204" pitchFamily="34" charset="0"/>
              <a:buChar char="•"/>
              <a:tabLst>
                <a:tab pos="179388" algn="l"/>
                <a:tab pos="357188" algn="l"/>
                <a:tab pos="358775" algn="l"/>
                <a:tab pos="538163" algn="l"/>
                <a:tab pos="719138" algn="l"/>
                <a:tab pos="898525" algn="l"/>
                <a:tab pos="1079500" algn="l"/>
              </a:tabLst>
              <a:defRPr sz="1400" kern="1200" spc="-20" baseline="0">
                <a:solidFill>
                  <a:schemeClr val="tx2"/>
                </a:solidFill>
                <a:latin typeface="+mn-lt"/>
                <a:ea typeface="+mn-ea"/>
                <a:cs typeface="+mn-cs"/>
              </a:defRPr>
            </a:lvl3pPr>
            <a:lvl4pPr marL="538163" indent="-180975" algn="l" defTabSz="180000" rtl="0" fontAlgn="base">
              <a:spcBef>
                <a:spcPts val="300"/>
              </a:spcBef>
              <a:spcAft>
                <a:spcPct val="0"/>
              </a:spcAft>
              <a:buClr>
                <a:schemeClr val="accent1"/>
              </a:buClr>
              <a:buSzPct val="140000"/>
              <a:buFont typeface="Arial" panose="020B0604020202020204" pitchFamily="34" charset="0"/>
              <a:buChar char="◦"/>
              <a:tabLst>
                <a:tab pos="180000" algn="l"/>
                <a:tab pos="360000" algn="l"/>
                <a:tab pos="540000" algn="l"/>
                <a:tab pos="720000" algn="l"/>
                <a:tab pos="900000" algn="l"/>
                <a:tab pos="1080000" algn="l"/>
              </a:tabLst>
              <a:defRPr sz="1400" kern="1200" spc="-20" baseline="0">
                <a:solidFill>
                  <a:schemeClr val="tx2"/>
                </a:solidFill>
                <a:latin typeface="+mn-lt"/>
                <a:ea typeface="+mn-ea"/>
                <a:cs typeface="+mn-cs"/>
              </a:defRPr>
            </a:lvl4pPr>
            <a:lvl5pPr marL="714375" indent="-176213" algn="l" defTabSz="180000" rtl="0" fontAlgn="base">
              <a:spcBef>
                <a:spcPts val="300"/>
              </a:spcBef>
              <a:spcAft>
                <a:spcPct val="0"/>
              </a:spcAft>
              <a:buClr>
                <a:schemeClr val="tx2"/>
              </a:buClr>
              <a:buSzPct val="140000"/>
              <a:buFont typeface="Arial" panose="020B0604020202020204" pitchFamily="34" charset="0"/>
              <a:buChar char="◦"/>
              <a:tabLst>
                <a:tab pos="179388" algn="l"/>
                <a:tab pos="358775" algn="l"/>
                <a:tab pos="539750" algn="l"/>
                <a:tab pos="719138" algn="l"/>
                <a:tab pos="1079500" algn="l"/>
              </a:tabLst>
              <a:defRPr sz="1400" kern="1200" spc="-20" baseline="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indent="-457200" algn="just">
              <a:buFont typeface="Wingdings" panose="05000000000000000000" pitchFamily="2" charset="2"/>
              <a:buChar char="§"/>
            </a:pPr>
            <a:endParaRPr lang="en-US" sz="2000" dirty="0">
              <a:latin typeface="+mj-lt"/>
              <a:cs typeface="Times New Roman" panose="02020603050405020304" pitchFamily="18" charset="0"/>
            </a:endParaRPr>
          </a:p>
          <a:p>
            <a:pPr algn="just"/>
            <a:r>
              <a:rPr lang="en-US" sz="2000" dirty="0">
                <a:solidFill>
                  <a:srgbClr val="1D1D1D"/>
                </a:solidFill>
                <a:latin typeface="+mj-lt"/>
                <a:cs typeface="Times New Roman" panose="02020603050405020304" pitchFamily="18" charset="0"/>
              </a:rPr>
              <a:t>The aim of the work is </a:t>
            </a:r>
            <a:r>
              <a:rPr lang="en-US" sz="2000" b="1" dirty="0">
                <a:solidFill>
                  <a:srgbClr val="1D1D1D"/>
                </a:solidFill>
                <a:latin typeface="+mj-lt"/>
                <a:cs typeface="Times New Roman" panose="02020603050405020304" pitchFamily="18" charset="0"/>
              </a:rPr>
              <a:t>to develop a new technology for phytoextraction of metals from soil </a:t>
            </a:r>
            <a:r>
              <a:rPr lang="en-US" sz="2000" dirty="0">
                <a:solidFill>
                  <a:srgbClr val="1D1D1D"/>
                </a:solidFill>
                <a:latin typeface="+mj-lt"/>
                <a:cs typeface="Times New Roman" panose="02020603050405020304" pitchFamily="18" charset="0"/>
              </a:rPr>
              <a:t>with</a:t>
            </a:r>
            <a:r>
              <a:rPr lang="pl-PL" sz="2000" dirty="0">
                <a:solidFill>
                  <a:srgbClr val="1D1D1D"/>
                </a:solidFill>
                <a:latin typeface="+mj-lt"/>
                <a:cs typeface="Times New Roman" panose="02020603050405020304" pitchFamily="18" charset="0"/>
              </a:rPr>
              <a:t> </a:t>
            </a:r>
            <a:r>
              <a:rPr lang="en-US" sz="2000" dirty="0">
                <a:solidFill>
                  <a:srgbClr val="1D1D1D"/>
                </a:solidFill>
                <a:latin typeface="+mj-lt"/>
                <a:cs typeface="Times New Roman" panose="02020603050405020304" pitchFamily="18" charset="0"/>
              </a:rPr>
              <a:t>the use of </a:t>
            </a:r>
            <a:r>
              <a:rPr lang="pl-PL" sz="2000" dirty="0" err="1">
                <a:solidFill>
                  <a:srgbClr val="1D1D1D"/>
                </a:solidFill>
                <a:latin typeface="+mj-lt"/>
                <a:cs typeface="Times New Roman" panose="02020603050405020304" pitchFamily="18" charset="0"/>
              </a:rPr>
              <a:t>Bio</a:t>
            </a:r>
            <a:r>
              <a:rPr lang="en-US" sz="2000" dirty="0">
                <a:solidFill>
                  <a:srgbClr val="1D1D1D"/>
                </a:solidFill>
                <a:latin typeface="+mj-lt"/>
                <a:cs typeface="Times New Roman" panose="02020603050405020304" pitchFamily="18" charset="0"/>
              </a:rPr>
              <a:t>WAG based on sustainable methods, materials, and</a:t>
            </a:r>
            <a:r>
              <a:rPr lang="pl-PL" sz="2000" dirty="0">
                <a:solidFill>
                  <a:srgbClr val="1D1D1D"/>
                </a:solidFill>
                <a:latin typeface="+mj-lt"/>
                <a:cs typeface="Times New Roman" panose="02020603050405020304" pitchFamily="18" charset="0"/>
              </a:rPr>
              <a:t> </a:t>
            </a:r>
            <a:r>
              <a:rPr lang="en-US" sz="2000" dirty="0">
                <a:solidFill>
                  <a:srgbClr val="1D1D1D"/>
                </a:solidFill>
                <a:latin typeface="+mj-lt"/>
                <a:cs typeface="Times New Roman" panose="02020603050405020304" pitchFamily="18" charset="0"/>
              </a:rPr>
              <a:t>amendments.</a:t>
            </a:r>
            <a:endParaRPr lang="en-GB" sz="2000" dirty="0">
              <a:solidFill>
                <a:srgbClr val="1D1D1D"/>
              </a:solidFill>
              <a:latin typeface="+mj-lt"/>
              <a:cs typeface="Times New Roman" panose="02020603050405020304" pitchFamily="18" charset="0"/>
            </a:endParaRPr>
          </a:p>
          <a:p>
            <a:pPr marL="457200" indent="-457200" algn="just">
              <a:buFont typeface="Wingdings" panose="05000000000000000000" pitchFamily="2" charset="2"/>
              <a:buChar char="ü"/>
            </a:pPr>
            <a:r>
              <a:rPr lang="en-GB" sz="2000" dirty="0">
                <a:solidFill>
                  <a:srgbClr val="1D1D1D"/>
                </a:solidFill>
                <a:latin typeface="+mj-lt"/>
                <a:cs typeface="Times New Roman" panose="02020603050405020304" pitchFamily="18" charset="0"/>
              </a:rPr>
              <a:t>The selection of a suitable </a:t>
            </a:r>
            <a:r>
              <a:rPr lang="en-GB" sz="2000" b="1" dirty="0">
                <a:solidFill>
                  <a:srgbClr val="1D1D1D"/>
                </a:solidFill>
                <a:latin typeface="+mj-lt"/>
                <a:cs typeface="Times New Roman" panose="02020603050405020304" pitchFamily="18" charset="0"/>
              </a:rPr>
              <a:t>soil amendments, microorganisms </a:t>
            </a:r>
            <a:r>
              <a:rPr lang="pl-PL" sz="2000" b="1" dirty="0">
                <a:solidFill>
                  <a:srgbClr val="1D1D1D"/>
                </a:solidFill>
                <a:latin typeface="+mj-lt"/>
                <a:cs typeface="Times New Roman" panose="02020603050405020304" pitchFamily="18" charset="0"/>
              </a:rPr>
              <a:t>and </a:t>
            </a:r>
            <a:r>
              <a:rPr lang="pl-PL" sz="2000" b="1" dirty="0" err="1">
                <a:solidFill>
                  <a:srgbClr val="1D1D1D"/>
                </a:solidFill>
                <a:latin typeface="+mj-lt"/>
                <a:cs typeface="Times New Roman" panose="02020603050405020304" pitchFamily="18" charset="0"/>
              </a:rPr>
              <a:t>natural</a:t>
            </a:r>
            <a:r>
              <a:rPr lang="pl-PL" sz="2000" b="1" dirty="0">
                <a:solidFill>
                  <a:srgbClr val="1D1D1D"/>
                </a:solidFill>
                <a:latin typeface="+mj-lt"/>
                <a:cs typeface="Times New Roman" panose="02020603050405020304" pitchFamily="18" charset="0"/>
              </a:rPr>
              <a:t> </a:t>
            </a:r>
            <a:r>
              <a:rPr lang="pl-PL" sz="2000" b="1" dirty="0" err="1">
                <a:solidFill>
                  <a:srgbClr val="1D1D1D"/>
                </a:solidFill>
                <a:latin typeface="+mj-lt"/>
                <a:cs typeface="Times New Roman" panose="02020603050405020304" pitchFamily="18" charset="0"/>
              </a:rPr>
              <a:t>organic</a:t>
            </a:r>
            <a:r>
              <a:rPr lang="pl-PL" sz="2000" b="1" dirty="0">
                <a:solidFill>
                  <a:srgbClr val="1D1D1D"/>
                </a:solidFill>
                <a:latin typeface="+mj-lt"/>
                <a:cs typeface="Times New Roman" panose="02020603050405020304" pitchFamily="18" charset="0"/>
              </a:rPr>
              <a:t> </a:t>
            </a:r>
            <a:r>
              <a:rPr lang="pl-PL" sz="2000" b="1" dirty="0" err="1">
                <a:solidFill>
                  <a:srgbClr val="1D1D1D"/>
                </a:solidFill>
                <a:latin typeface="+mj-lt"/>
                <a:cs typeface="Times New Roman" panose="02020603050405020304" pitchFamily="18" charset="0"/>
              </a:rPr>
              <a:t>acids</a:t>
            </a:r>
            <a:r>
              <a:rPr lang="pl-PL" sz="2000" b="1" dirty="0">
                <a:solidFill>
                  <a:srgbClr val="1D1D1D"/>
                </a:solidFill>
                <a:latin typeface="+mj-lt"/>
                <a:cs typeface="Times New Roman" panose="02020603050405020304" pitchFamily="18" charset="0"/>
              </a:rPr>
              <a:t> </a:t>
            </a:r>
            <a:r>
              <a:rPr lang="en-GB" sz="2000" dirty="0">
                <a:solidFill>
                  <a:srgbClr val="1D1D1D"/>
                </a:solidFill>
                <a:latin typeface="+mj-lt"/>
                <a:cs typeface="Times New Roman" panose="02020603050405020304" pitchFamily="18" charset="0"/>
              </a:rPr>
              <a:t>which will help the growth of the selected plants and the targeted metal bioavailability in the contaminated soil.</a:t>
            </a:r>
          </a:p>
          <a:p>
            <a:pPr marL="457200" indent="-457200" algn="just">
              <a:buFont typeface="Wingdings" panose="05000000000000000000" pitchFamily="2" charset="2"/>
              <a:buChar char="ü"/>
            </a:pPr>
            <a:r>
              <a:rPr lang="en-GB" sz="2000" dirty="0">
                <a:solidFill>
                  <a:srgbClr val="1D1D1D"/>
                </a:solidFill>
                <a:latin typeface="+mj-lt"/>
                <a:cs typeface="Times New Roman" panose="02020603050405020304" pitchFamily="18" charset="0"/>
              </a:rPr>
              <a:t>The development of </a:t>
            </a:r>
            <a:r>
              <a:rPr lang="pl-PL" sz="2000" b="1" dirty="0" err="1">
                <a:solidFill>
                  <a:srgbClr val="1D1D1D"/>
                </a:solidFill>
                <a:latin typeface="+mj-lt"/>
                <a:cs typeface="Times New Roman" panose="02020603050405020304" pitchFamily="18" charset="0"/>
              </a:rPr>
              <a:t>biodegradable</a:t>
            </a:r>
            <a:r>
              <a:rPr lang="pl-PL" sz="2000" b="1" dirty="0">
                <a:solidFill>
                  <a:srgbClr val="1D1D1D"/>
                </a:solidFill>
                <a:latin typeface="+mj-lt"/>
                <a:cs typeface="Times New Roman" panose="02020603050405020304" pitchFamily="18" charset="0"/>
              </a:rPr>
              <a:t> </a:t>
            </a:r>
            <a:r>
              <a:rPr lang="en-GB" sz="2000" b="1" dirty="0">
                <a:solidFill>
                  <a:srgbClr val="1D1D1D"/>
                </a:solidFill>
                <a:latin typeface="+mj-lt"/>
                <a:cs typeface="Times New Roman" panose="02020603050405020304" pitchFamily="18" charset="0"/>
              </a:rPr>
              <a:t>water absorbing </a:t>
            </a:r>
            <a:r>
              <a:rPr lang="en-GB" sz="2000" b="1" dirty="0" err="1">
                <a:solidFill>
                  <a:srgbClr val="1D1D1D"/>
                </a:solidFill>
                <a:latin typeface="+mj-lt"/>
                <a:cs typeface="Times New Roman" panose="02020603050405020304" pitchFamily="18" charset="0"/>
              </a:rPr>
              <a:t>geocomposit</a:t>
            </a:r>
            <a:r>
              <a:rPr lang="en-GB" sz="2000" b="1" dirty="0">
                <a:solidFill>
                  <a:srgbClr val="1D1D1D"/>
                </a:solidFill>
                <a:latin typeface="+mj-lt"/>
                <a:cs typeface="Times New Roman" panose="02020603050405020304" pitchFamily="18" charset="0"/>
              </a:rPr>
              <a:t> (</a:t>
            </a:r>
            <a:r>
              <a:rPr lang="pl-PL" sz="2000" b="1" dirty="0" err="1">
                <a:solidFill>
                  <a:srgbClr val="1D1D1D"/>
                </a:solidFill>
                <a:latin typeface="+mj-lt"/>
                <a:cs typeface="Times New Roman" panose="02020603050405020304" pitchFamily="18" charset="0"/>
              </a:rPr>
              <a:t>Bio</a:t>
            </a:r>
            <a:r>
              <a:rPr lang="en-GB" sz="2000" b="1" dirty="0">
                <a:solidFill>
                  <a:srgbClr val="1D1D1D"/>
                </a:solidFill>
                <a:latin typeface="+mj-lt"/>
                <a:cs typeface="Times New Roman" panose="02020603050405020304" pitchFamily="18" charset="0"/>
              </a:rPr>
              <a:t>WAG) </a:t>
            </a:r>
            <a:r>
              <a:rPr lang="en-GB" sz="2000" dirty="0">
                <a:solidFill>
                  <a:srgbClr val="1D1D1D"/>
                </a:solidFill>
                <a:latin typeface="+mj-lt"/>
                <a:cs typeface="Times New Roman" panose="02020603050405020304" pitchFamily="18" charset="0"/>
              </a:rPr>
              <a:t>that will be able to work with phytoextraction and make it more efficient.  </a:t>
            </a:r>
            <a:endParaRPr lang="en-GB" sz="2400" dirty="0">
              <a:solidFill>
                <a:srgbClr val="5A8D1D"/>
              </a:solidFill>
              <a:latin typeface="+mj-lt"/>
              <a:cs typeface="Times New Roman" panose="02020603050405020304" pitchFamily="18" charset="0"/>
            </a:endParaRPr>
          </a:p>
          <a:p>
            <a:pPr algn="just"/>
            <a:endParaRPr lang="en-GB" sz="2000" dirty="0">
              <a:solidFill>
                <a:srgbClr val="5A8D1D"/>
              </a:solidFill>
              <a:latin typeface="+mj-lt"/>
              <a:cs typeface="Times New Roman" panose="02020603050405020304" pitchFamily="18" charset="0"/>
            </a:endParaRPr>
          </a:p>
          <a:p>
            <a:pPr marL="457200" indent="-457200" algn="just">
              <a:buFont typeface="Wingdings" panose="05000000000000000000" pitchFamily="2" charset="2"/>
              <a:buChar char="ü"/>
            </a:pPr>
            <a:endParaRPr lang="en-GB" sz="2400" dirty="0">
              <a:solidFill>
                <a:srgbClr val="5A8D1D"/>
              </a:solidFill>
              <a:latin typeface="+mj-lt"/>
              <a:cs typeface="Times New Roman" panose="02020603050405020304" pitchFamily="18" charset="0"/>
            </a:endParaRPr>
          </a:p>
          <a:p>
            <a:pPr algn="just"/>
            <a:endParaRPr lang="en-GB" sz="2800" dirty="0">
              <a:solidFill>
                <a:srgbClr val="5A8D1D"/>
              </a:solidFill>
              <a:latin typeface="+mj-lt"/>
              <a:cs typeface="Times New Roman" panose="02020603050405020304" pitchFamily="18" charset="0"/>
            </a:endParaRPr>
          </a:p>
          <a:p>
            <a:pPr algn="just"/>
            <a:endParaRPr lang="en-US" sz="1800" dirty="0">
              <a:solidFill>
                <a:schemeClr val="accent2">
                  <a:lumMod val="50000"/>
                </a:schemeClr>
              </a:solidFill>
              <a:latin typeface="+mj-lt"/>
              <a:cs typeface="Times New Roman" panose="02020603050405020304" pitchFamily="18" charset="0"/>
            </a:endParaRPr>
          </a:p>
          <a:p>
            <a:pPr algn="just"/>
            <a:endParaRPr lang="en-US" sz="1800" dirty="0">
              <a:solidFill>
                <a:schemeClr val="accent2">
                  <a:lumMod val="50000"/>
                </a:schemeClr>
              </a:solidFill>
              <a:latin typeface="+mj-lt"/>
              <a:cs typeface="Times New Roman" panose="02020603050405020304" pitchFamily="18" charset="0"/>
            </a:endParaRPr>
          </a:p>
        </p:txBody>
      </p:sp>
      <p:sp>
        <p:nvSpPr>
          <p:cNvPr id="6" name="CaixaDeTexto 7">
            <a:extLst>
              <a:ext uri="{FF2B5EF4-FFF2-40B4-BE49-F238E27FC236}">
                <a16:creationId xmlns:a16="http://schemas.microsoft.com/office/drawing/2014/main" id="{1C79B259-58B7-49F3-B1CB-0CF3F18264C0}"/>
              </a:ext>
            </a:extLst>
          </p:cNvPr>
          <p:cNvSpPr txBox="1"/>
          <p:nvPr/>
        </p:nvSpPr>
        <p:spPr>
          <a:xfrm>
            <a:off x="872464" y="337163"/>
            <a:ext cx="10474408" cy="523220"/>
          </a:xfrm>
          <a:prstGeom prst="rect">
            <a:avLst/>
          </a:prstGeom>
          <a:noFill/>
        </p:spPr>
        <p:txBody>
          <a:bodyPr wrap="square" rtlCol="0">
            <a:spAutoFit/>
          </a:bodyPr>
          <a:lstStyle/>
          <a:p>
            <a:r>
              <a:rPr lang="pl-PL" sz="2800" b="1" dirty="0" err="1">
                <a:solidFill>
                  <a:srgbClr val="6D7222"/>
                </a:solidFill>
              </a:rPr>
              <a:t>Purpose</a:t>
            </a:r>
            <a:r>
              <a:rPr lang="pl-PL" sz="2800" b="1" dirty="0">
                <a:solidFill>
                  <a:srgbClr val="6D7222"/>
                </a:solidFill>
              </a:rPr>
              <a:t> of the </a:t>
            </a:r>
            <a:r>
              <a:rPr lang="pl-PL" sz="2800" b="1" dirty="0" err="1">
                <a:solidFill>
                  <a:srgbClr val="6D7222"/>
                </a:solidFill>
              </a:rPr>
              <a:t>research</a:t>
            </a:r>
            <a:endParaRPr lang="en-US" sz="2800" b="1" dirty="0">
              <a:solidFill>
                <a:srgbClr val="6D7222"/>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6901D352-7194-4F4F-9598-A7CB784E3B00}"/>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593523" y="2815204"/>
            <a:ext cx="3107553" cy="2740752"/>
          </a:xfrm>
          <a:prstGeom prst="rect">
            <a:avLst/>
          </a:prstGeom>
        </p:spPr>
      </p:pic>
      <p:pic>
        <p:nvPicPr>
          <p:cNvPr id="22" name="Content Placeholder 21">
            <a:extLst>
              <a:ext uri="{FF2B5EF4-FFF2-40B4-BE49-F238E27FC236}">
                <a16:creationId xmlns:a16="http://schemas.microsoft.com/office/drawing/2014/main" id="{A423F7B0-152D-4A51-874D-0AB779629DBC}"/>
              </a:ext>
            </a:extLst>
          </p:cNvPr>
          <p:cNvPicPr>
            <a:picLocks noGrp="1" noChangeAspect="1"/>
          </p:cNvPicPr>
          <p:nvPr>
            <p:ph sz="quarter" idx="14"/>
          </p:nvPr>
        </p:nvPicPr>
        <p:blipFill>
          <a:blip r:embed="rId3" cstate="screen">
            <a:extLst>
              <a:ext uri="{BEBA8EAE-BF5A-486C-A8C5-ECC9F3942E4B}">
                <a14:imgProps xmlns:a14="http://schemas.microsoft.com/office/drawing/2010/main">
                  <a14:imgLayer r:embed="rId4">
                    <a14:imgEffect>
                      <a14:sharpenSoften amount="40000"/>
                    </a14:imgEffect>
                    <a14:imgEffect>
                      <a14:colorTemperature colorTemp="6699"/>
                    </a14:imgEffect>
                    <a14:imgEffect>
                      <a14:brightnessContrast bright="-1000" contrast="20000"/>
                    </a14:imgEffect>
                  </a14:imgLayer>
                </a14:imgProps>
              </a:ext>
              <a:ext uri="{28A0092B-C50C-407E-A947-70E740481C1C}">
                <a14:useLocalDpi xmlns:a14="http://schemas.microsoft.com/office/drawing/2010/main" val="0"/>
              </a:ext>
            </a:extLst>
          </a:blip>
          <a:stretch>
            <a:fillRect/>
          </a:stretch>
        </p:blipFill>
        <p:spPr>
          <a:xfrm>
            <a:off x="4263656" y="1748400"/>
            <a:ext cx="4304514" cy="4756975"/>
          </a:xfrm>
        </p:spPr>
      </p:pic>
      <p:sp>
        <p:nvSpPr>
          <p:cNvPr id="23" name="Rectangle: Rounded Corners 22">
            <a:extLst>
              <a:ext uri="{FF2B5EF4-FFF2-40B4-BE49-F238E27FC236}">
                <a16:creationId xmlns:a16="http://schemas.microsoft.com/office/drawing/2014/main" id="{375B4D42-B812-4A0F-90D6-AB756DD935B0}"/>
              </a:ext>
            </a:extLst>
          </p:cNvPr>
          <p:cNvSpPr/>
          <p:nvPr/>
        </p:nvSpPr>
        <p:spPr>
          <a:xfrm>
            <a:off x="7155038" y="4541224"/>
            <a:ext cx="1096753" cy="395009"/>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1400" dirty="0" err="1">
                <a:solidFill>
                  <a:schemeClr val="tx2"/>
                </a:solidFill>
                <a:latin typeface="Calibri" panose="020F0502020204030204" pitchFamily="34" charset="0"/>
                <a:ea typeface="Calibri" panose="020F0502020204030204" pitchFamily="34" charset="0"/>
                <a:cs typeface="Calibri" panose="020F0502020204030204" pitchFamily="34" charset="0"/>
              </a:rPr>
              <a:t>Organic</a:t>
            </a:r>
            <a:r>
              <a:rPr lang="pl-PL" sz="1400" dirty="0">
                <a:solidFill>
                  <a:schemeClr val="tx2"/>
                </a:solidFill>
                <a:latin typeface="Calibri" panose="020F0502020204030204" pitchFamily="34" charset="0"/>
                <a:ea typeface="Calibri" panose="020F0502020204030204" pitchFamily="34" charset="0"/>
                <a:cs typeface="Calibri" panose="020F0502020204030204" pitchFamily="34" charset="0"/>
              </a:rPr>
              <a:t> </a:t>
            </a:r>
            <a:r>
              <a:rPr lang="pl-PL" sz="1400" dirty="0" err="1">
                <a:solidFill>
                  <a:schemeClr val="tx2"/>
                </a:solidFill>
                <a:latin typeface="Calibri" panose="020F0502020204030204" pitchFamily="34" charset="0"/>
                <a:ea typeface="Calibri" panose="020F0502020204030204" pitchFamily="34" charset="0"/>
                <a:cs typeface="Calibri" panose="020F0502020204030204" pitchFamily="34" charset="0"/>
              </a:rPr>
              <a:t>acids</a:t>
            </a:r>
            <a:endParaRPr lang="en-US" sz="1400" dirty="0">
              <a:solidFill>
                <a:schemeClr val="tx2"/>
              </a:solidFill>
              <a:latin typeface="Calibri" panose="020F0502020204030204" pitchFamily="34" charset="0"/>
              <a:ea typeface="Calibri" panose="020F0502020204030204" pitchFamily="34" charset="0"/>
              <a:cs typeface="Calibri" panose="020F0502020204030204" pitchFamily="34" charset="0"/>
            </a:endParaRPr>
          </a:p>
        </p:txBody>
      </p:sp>
      <p:sp>
        <p:nvSpPr>
          <p:cNvPr id="28" name="TextBox 27">
            <a:extLst>
              <a:ext uri="{FF2B5EF4-FFF2-40B4-BE49-F238E27FC236}">
                <a16:creationId xmlns:a16="http://schemas.microsoft.com/office/drawing/2014/main" id="{DAECF89E-76B2-4B00-9EFF-0C98CD711E63}"/>
              </a:ext>
            </a:extLst>
          </p:cNvPr>
          <p:cNvSpPr txBox="1"/>
          <p:nvPr/>
        </p:nvSpPr>
        <p:spPr>
          <a:xfrm>
            <a:off x="83332" y="3639502"/>
            <a:ext cx="1620180" cy="365562"/>
          </a:xfrm>
          <a:prstGeom prst="rect">
            <a:avLst/>
          </a:prstGeom>
          <a:noFill/>
        </p:spPr>
        <p:txBody>
          <a:bodyPr wrap="none" lIns="0" tIns="0" rIns="0" bIns="0" rtlCol="0">
            <a:noAutofit/>
          </a:bodyPr>
          <a:lstStyle/>
          <a:p>
            <a:pPr>
              <a:lnSpc>
                <a:spcPct val="150000"/>
              </a:lnSpc>
              <a:buFont typeface="Arial" pitchFamily="34" charset="0"/>
              <a:buNone/>
            </a:pPr>
            <a:r>
              <a:rPr lang="en-US" sz="1400" b="1" dirty="0">
                <a:solidFill>
                  <a:schemeClr val="accent1"/>
                </a:solidFill>
              </a:rPr>
              <a:t>synthetic cover</a:t>
            </a:r>
          </a:p>
        </p:txBody>
      </p:sp>
      <p:sp>
        <p:nvSpPr>
          <p:cNvPr id="29" name="TextBox 28">
            <a:extLst>
              <a:ext uri="{FF2B5EF4-FFF2-40B4-BE49-F238E27FC236}">
                <a16:creationId xmlns:a16="http://schemas.microsoft.com/office/drawing/2014/main" id="{EBD459CD-0C5D-41E8-AB11-125634479472}"/>
              </a:ext>
            </a:extLst>
          </p:cNvPr>
          <p:cNvSpPr txBox="1"/>
          <p:nvPr/>
        </p:nvSpPr>
        <p:spPr>
          <a:xfrm>
            <a:off x="115108" y="4168767"/>
            <a:ext cx="1476164" cy="360039"/>
          </a:xfrm>
          <a:prstGeom prst="rect">
            <a:avLst/>
          </a:prstGeom>
          <a:noFill/>
        </p:spPr>
        <p:txBody>
          <a:bodyPr wrap="square" lIns="0" tIns="0" rIns="0" bIns="0" rtlCol="0">
            <a:noAutofit/>
          </a:bodyPr>
          <a:lstStyle/>
          <a:p>
            <a:pPr>
              <a:lnSpc>
                <a:spcPct val="150000"/>
              </a:lnSpc>
              <a:buFont typeface="Arial" pitchFamily="34" charset="0"/>
              <a:buNone/>
            </a:pPr>
            <a:r>
              <a:rPr lang="en-US" sz="1400" b="1" dirty="0">
                <a:solidFill>
                  <a:schemeClr val="accent1"/>
                </a:solidFill>
              </a:rPr>
              <a:t>nonwoven</a:t>
            </a:r>
          </a:p>
        </p:txBody>
      </p:sp>
      <p:sp>
        <p:nvSpPr>
          <p:cNvPr id="30" name="TextBox 29">
            <a:extLst>
              <a:ext uri="{FF2B5EF4-FFF2-40B4-BE49-F238E27FC236}">
                <a16:creationId xmlns:a16="http://schemas.microsoft.com/office/drawing/2014/main" id="{E14EF988-FD05-4554-8BAC-4DE8C106CCCB}"/>
              </a:ext>
            </a:extLst>
          </p:cNvPr>
          <p:cNvSpPr txBox="1"/>
          <p:nvPr/>
        </p:nvSpPr>
        <p:spPr>
          <a:xfrm>
            <a:off x="3476608" y="4283962"/>
            <a:ext cx="1566375" cy="216024"/>
          </a:xfrm>
          <a:prstGeom prst="rect">
            <a:avLst/>
          </a:prstGeom>
          <a:noFill/>
        </p:spPr>
        <p:txBody>
          <a:bodyPr wrap="square" lIns="0" tIns="0" rIns="0" bIns="0" rtlCol="0">
            <a:noAutofit/>
          </a:bodyPr>
          <a:lstStyle/>
          <a:p>
            <a:pPr>
              <a:lnSpc>
                <a:spcPct val="150000"/>
              </a:lnSpc>
              <a:buFont typeface="Arial" pitchFamily="34" charset="0"/>
              <a:buNone/>
            </a:pPr>
            <a:r>
              <a:rPr lang="en-US" sz="1400" b="1" dirty="0">
                <a:solidFill>
                  <a:schemeClr val="accent1"/>
                </a:solidFill>
              </a:rPr>
              <a:t>superabsorbent (SAP)</a:t>
            </a:r>
          </a:p>
        </p:txBody>
      </p:sp>
      <p:sp>
        <p:nvSpPr>
          <p:cNvPr id="31" name="TextBox 30">
            <a:extLst>
              <a:ext uri="{FF2B5EF4-FFF2-40B4-BE49-F238E27FC236}">
                <a16:creationId xmlns:a16="http://schemas.microsoft.com/office/drawing/2014/main" id="{D8F39DCF-B63E-414D-905C-4EC5455DDAA4}"/>
              </a:ext>
            </a:extLst>
          </p:cNvPr>
          <p:cNvSpPr txBox="1"/>
          <p:nvPr/>
        </p:nvSpPr>
        <p:spPr>
          <a:xfrm>
            <a:off x="2945378" y="5413334"/>
            <a:ext cx="1660490" cy="914400"/>
          </a:xfrm>
          <a:prstGeom prst="rect">
            <a:avLst/>
          </a:prstGeom>
          <a:noFill/>
        </p:spPr>
        <p:txBody>
          <a:bodyPr wrap="none" lIns="0" tIns="0" rIns="0" bIns="0" rtlCol="0">
            <a:noAutofit/>
          </a:bodyPr>
          <a:lstStyle/>
          <a:p>
            <a:pPr>
              <a:lnSpc>
                <a:spcPct val="150000"/>
              </a:lnSpc>
              <a:buFont typeface="Arial" pitchFamily="34" charset="0"/>
              <a:buNone/>
            </a:pPr>
            <a:r>
              <a:rPr lang="en-US" sz="1400" b="1" dirty="0">
                <a:solidFill>
                  <a:schemeClr val="accent1"/>
                </a:solidFill>
              </a:rPr>
              <a:t>internal structure</a:t>
            </a:r>
          </a:p>
        </p:txBody>
      </p:sp>
      <p:sp>
        <p:nvSpPr>
          <p:cNvPr id="32" name="TextBox 31">
            <a:extLst>
              <a:ext uri="{FF2B5EF4-FFF2-40B4-BE49-F238E27FC236}">
                <a16:creationId xmlns:a16="http://schemas.microsoft.com/office/drawing/2014/main" id="{D9FD793C-3FCD-4424-A720-21FF7D750096}"/>
              </a:ext>
            </a:extLst>
          </p:cNvPr>
          <p:cNvSpPr txBox="1"/>
          <p:nvPr/>
        </p:nvSpPr>
        <p:spPr>
          <a:xfrm>
            <a:off x="3271929" y="3648695"/>
            <a:ext cx="576064" cy="432048"/>
          </a:xfrm>
          <a:prstGeom prst="rect">
            <a:avLst/>
          </a:prstGeom>
          <a:noFill/>
        </p:spPr>
        <p:txBody>
          <a:bodyPr wrap="none" lIns="0" tIns="0" rIns="0" bIns="0" rtlCol="0">
            <a:noAutofit/>
          </a:bodyPr>
          <a:lstStyle/>
          <a:p>
            <a:pPr>
              <a:lnSpc>
                <a:spcPct val="150000"/>
              </a:lnSpc>
              <a:buFont typeface="Arial" pitchFamily="34" charset="0"/>
              <a:buNone/>
            </a:pPr>
            <a:r>
              <a:rPr lang="en-US" sz="1400" b="1" dirty="0">
                <a:solidFill>
                  <a:schemeClr val="accent1"/>
                </a:solidFill>
              </a:rPr>
              <a:t>soil</a:t>
            </a:r>
            <a:endParaRPr lang="en-US" sz="1200" b="1" dirty="0">
              <a:solidFill>
                <a:schemeClr val="accent1"/>
              </a:solidFill>
            </a:endParaRPr>
          </a:p>
        </p:txBody>
      </p:sp>
      <p:grpSp>
        <p:nvGrpSpPr>
          <p:cNvPr id="37" name="Google Shape;4183;p70">
            <a:extLst>
              <a:ext uri="{FF2B5EF4-FFF2-40B4-BE49-F238E27FC236}">
                <a16:creationId xmlns:a16="http://schemas.microsoft.com/office/drawing/2014/main" id="{75A09D74-D449-40DF-84BC-F4008031D7A9}"/>
              </a:ext>
            </a:extLst>
          </p:cNvPr>
          <p:cNvGrpSpPr/>
          <p:nvPr/>
        </p:nvGrpSpPr>
        <p:grpSpPr>
          <a:xfrm rot="19134881">
            <a:off x="3249884" y="2190516"/>
            <a:ext cx="1065869" cy="1161011"/>
            <a:chOff x="5654463" y="1112245"/>
            <a:chExt cx="716347" cy="708164"/>
          </a:xfrm>
        </p:grpSpPr>
        <p:sp>
          <p:nvSpPr>
            <p:cNvPr id="38" name="Google Shape;4184;p70">
              <a:extLst>
                <a:ext uri="{FF2B5EF4-FFF2-40B4-BE49-F238E27FC236}">
                  <a16:creationId xmlns:a16="http://schemas.microsoft.com/office/drawing/2014/main" id="{B05CFB19-A987-4646-8DB7-0CD46133A936}"/>
                </a:ext>
              </a:extLst>
            </p:cNvPr>
            <p:cNvSpPr/>
            <p:nvPr/>
          </p:nvSpPr>
          <p:spPr>
            <a:xfrm>
              <a:off x="5994669" y="1442730"/>
              <a:ext cx="202317" cy="202342"/>
            </a:xfrm>
            <a:custGeom>
              <a:avLst/>
              <a:gdLst/>
              <a:ahLst/>
              <a:cxnLst/>
              <a:rect l="l" t="t" r="r" b="b"/>
              <a:pathLst>
                <a:path w="7941" h="7942" extrusionOk="0">
                  <a:moveTo>
                    <a:pt x="3971" y="319"/>
                  </a:moveTo>
                  <a:cubicBezTo>
                    <a:pt x="5984" y="319"/>
                    <a:pt x="7623" y="1957"/>
                    <a:pt x="7623" y="3971"/>
                  </a:cubicBezTo>
                  <a:cubicBezTo>
                    <a:pt x="7623" y="5984"/>
                    <a:pt x="5985" y="7624"/>
                    <a:pt x="3971" y="7624"/>
                  </a:cubicBezTo>
                  <a:cubicBezTo>
                    <a:pt x="1956" y="7624"/>
                    <a:pt x="318" y="5984"/>
                    <a:pt x="318" y="3971"/>
                  </a:cubicBezTo>
                  <a:cubicBezTo>
                    <a:pt x="318" y="1957"/>
                    <a:pt x="1956" y="319"/>
                    <a:pt x="3971" y="319"/>
                  </a:cubicBezTo>
                  <a:close/>
                  <a:moveTo>
                    <a:pt x="3971" y="0"/>
                  </a:moveTo>
                  <a:cubicBezTo>
                    <a:pt x="1782" y="0"/>
                    <a:pt x="1" y="1782"/>
                    <a:pt x="1" y="3971"/>
                  </a:cubicBezTo>
                  <a:cubicBezTo>
                    <a:pt x="1" y="6159"/>
                    <a:pt x="1782" y="7941"/>
                    <a:pt x="3971" y="7941"/>
                  </a:cubicBezTo>
                  <a:cubicBezTo>
                    <a:pt x="6160" y="7941"/>
                    <a:pt x="7940" y="6159"/>
                    <a:pt x="7940" y="3971"/>
                  </a:cubicBezTo>
                  <a:cubicBezTo>
                    <a:pt x="7940" y="1782"/>
                    <a:pt x="6160" y="0"/>
                    <a:pt x="3971" y="0"/>
                  </a:cubicBezTo>
                  <a:close/>
                </a:path>
              </a:pathLst>
            </a:custGeom>
            <a:solidFill>
              <a:srgbClr val="AF053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dirty="0"/>
            </a:p>
          </p:txBody>
        </p:sp>
        <p:grpSp>
          <p:nvGrpSpPr>
            <p:cNvPr id="39" name="Google Shape;4185;p70">
              <a:extLst>
                <a:ext uri="{FF2B5EF4-FFF2-40B4-BE49-F238E27FC236}">
                  <a16:creationId xmlns:a16="http://schemas.microsoft.com/office/drawing/2014/main" id="{3AD0C976-A2FD-47EA-8994-F506EE974253}"/>
                </a:ext>
              </a:extLst>
            </p:cNvPr>
            <p:cNvGrpSpPr/>
            <p:nvPr/>
          </p:nvGrpSpPr>
          <p:grpSpPr>
            <a:xfrm>
              <a:off x="5654463" y="1112245"/>
              <a:ext cx="259743" cy="265786"/>
              <a:chOff x="5654463" y="1112245"/>
              <a:chExt cx="259743" cy="265786"/>
            </a:xfrm>
          </p:grpSpPr>
          <p:sp>
            <p:nvSpPr>
              <p:cNvPr id="49" name="Google Shape;4186;p70">
                <a:extLst>
                  <a:ext uri="{FF2B5EF4-FFF2-40B4-BE49-F238E27FC236}">
                    <a16:creationId xmlns:a16="http://schemas.microsoft.com/office/drawing/2014/main" id="{4AC0C33D-7A73-4286-972C-6D517F265553}"/>
                  </a:ext>
                </a:extLst>
              </p:cNvPr>
              <p:cNvSpPr/>
              <p:nvPr/>
            </p:nvSpPr>
            <p:spPr>
              <a:xfrm>
                <a:off x="5654463" y="1145651"/>
                <a:ext cx="259743" cy="232380"/>
              </a:xfrm>
              <a:custGeom>
                <a:avLst/>
                <a:gdLst/>
                <a:ahLst/>
                <a:cxnLst/>
                <a:rect l="l" t="t" r="r" b="b"/>
                <a:pathLst>
                  <a:path w="10195" h="9121" extrusionOk="0">
                    <a:moveTo>
                      <a:pt x="7470" y="1"/>
                    </a:moveTo>
                    <a:cubicBezTo>
                      <a:pt x="7469" y="1"/>
                      <a:pt x="7468" y="1"/>
                      <a:pt x="7467" y="1"/>
                    </a:cubicBezTo>
                    <a:lnTo>
                      <a:pt x="7044" y="1"/>
                    </a:lnTo>
                    <a:cubicBezTo>
                      <a:pt x="7044" y="1075"/>
                      <a:pt x="6172" y="1946"/>
                      <a:pt x="5097" y="1946"/>
                    </a:cubicBezTo>
                    <a:cubicBezTo>
                      <a:pt x="4021" y="1946"/>
                      <a:pt x="3150" y="1075"/>
                      <a:pt x="3150" y="1"/>
                    </a:cubicBezTo>
                    <a:lnTo>
                      <a:pt x="0" y="1"/>
                    </a:lnTo>
                    <a:lnTo>
                      <a:pt x="0" y="6393"/>
                    </a:lnTo>
                    <a:cubicBezTo>
                      <a:pt x="0" y="7900"/>
                      <a:pt x="1220" y="9120"/>
                      <a:pt x="2727" y="9120"/>
                    </a:cubicBezTo>
                    <a:lnTo>
                      <a:pt x="6018" y="9120"/>
                    </a:lnTo>
                    <a:cubicBezTo>
                      <a:pt x="6148" y="6883"/>
                      <a:pt x="7951" y="5095"/>
                      <a:pt x="10194" y="4987"/>
                    </a:cubicBezTo>
                    <a:lnTo>
                      <a:pt x="10194" y="2726"/>
                    </a:lnTo>
                    <a:cubicBezTo>
                      <a:pt x="10194" y="1222"/>
                      <a:pt x="8974" y="1"/>
                      <a:pt x="7470" y="1"/>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dirty="0"/>
              </a:p>
            </p:txBody>
          </p:sp>
          <p:sp>
            <p:nvSpPr>
              <p:cNvPr id="50" name="Google Shape;4187;p70">
                <a:extLst>
                  <a:ext uri="{FF2B5EF4-FFF2-40B4-BE49-F238E27FC236}">
                    <a16:creationId xmlns:a16="http://schemas.microsoft.com/office/drawing/2014/main" id="{79ACB52A-6B2F-4E20-9D88-9E0123DE486C}"/>
                  </a:ext>
                </a:extLst>
              </p:cNvPr>
              <p:cNvSpPr/>
              <p:nvPr/>
            </p:nvSpPr>
            <p:spPr>
              <a:xfrm>
                <a:off x="5743860" y="1112245"/>
                <a:ext cx="75057" cy="75057"/>
              </a:xfrm>
              <a:custGeom>
                <a:avLst/>
                <a:gdLst/>
                <a:ahLst/>
                <a:cxnLst/>
                <a:rect l="l" t="t" r="r" b="b"/>
                <a:pathLst>
                  <a:path w="2946" h="2946" extrusionOk="0">
                    <a:moveTo>
                      <a:pt x="1474" y="1"/>
                    </a:moveTo>
                    <a:cubicBezTo>
                      <a:pt x="661" y="1"/>
                      <a:pt x="1" y="660"/>
                      <a:pt x="1" y="1472"/>
                    </a:cubicBezTo>
                    <a:cubicBezTo>
                      <a:pt x="1" y="2286"/>
                      <a:pt x="661" y="2945"/>
                      <a:pt x="1474" y="2945"/>
                    </a:cubicBezTo>
                    <a:cubicBezTo>
                      <a:pt x="2288" y="2945"/>
                      <a:pt x="2946" y="2286"/>
                      <a:pt x="2946" y="1472"/>
                    </a:cubicBezTo>
                    <a:cubicBezTo>
                      <a:pt x="2946" y="660"/>
                      <a:pt x="2288" y="1"/>
                      <a:pt x="1474" y="1"/>
                    </a:cubicBezTo>
                    <a:close/>
                  </a:path>
                </a:pathLst>
              </a:custGeom>
              <a:solidFill>
                <a:srgbClr val="92D05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dirty="0"/>
              </a:p>
            </p:txBody>
          </p:sp>
        </p:grpSp>
        <p:grpSp>
          <p:nvGrpSpPr>
            <p:cNvPr id="40" name="Google Shape;4188;p70">
              <a:extLst>
                <a:ext uri="{FF2B5EF4-FFF2-40B4-BE49-F238E27FC236}">
                  <a16:creationId xmlns:a16="http://schemas.microsoft.com/office/drawing/2014/main" id="{93A51D7F-38A0-43BB-8B0D-26A1FF8F2407}"/>
                </a:ext>
              </a:extLst>
            </p:cNvPr>
            <p:cNvGrpSpPr/>
            <p:nvPr/>
          </p:nvGrpSpPr>
          <p:grpSpPr>
            <a:xfrm>
              <a:off x="6101293" y="1267368"/>
              <a:ext cx="259692" cy="269909"/>
              <a:chOff x="6101293" y="1267368"/>
              <a:chExt cx="259692" cy="269909"/>
            </a:xfrm>
          </p:grpSpPr>
          <p:sp>
            <p:nvSpPr>
              <p:cNvPr id="47" name="Google Shape;4189;p70">
                <a:extLst>
                  <a:ext uri="{FF2B5EF4-FFF2-40B4-BE49-F238E27FC236}">
                    <a16:creationId xmlns:a16="http://schemas.microsoft.com/office/drawing/2014/main" id="{0AA7A16A-A4C9-4697-B37B-087B3BEFBD3D}"/>
                  </a:ext>
                </a:extLst>
              </p:cNvPr>
              <p:cNvSpPr/>
              <p:nvPr/>
            </p:nvSpPr>
            <p:spPr>
              <a:xfrm>
                <a:off x="6101293" y="1304897"/>
                <a:ext cx="259692" cy="232380"/>
              </a:xfrm>
              <a:custGeom>
                <a:avLst/>
                <a:gdLst/>
                <a:ahLst/>
                <a:cxnLst/>
                <a:rect l="l" t="t" r="r" b="b"/>
                <a:pathLst>
                  <a:path w="10193" h="9121" extrusionOk="0">
                    <a:moveTo>
                      <a:pt x="2726" y="1"/>
                    </a:moveTo>
                    <a:cubicBezTo>
                      <a:pt x="1220" y="1"/>
                      <a:pt x="0" y="1221"/>
                      <a:pt x="0" y="2726"/>
                    </a:cubicBezTo>
                    <a:lnTo>
                      <a:pt x="0" y="4987"/>
                    </a:lnTo>
                    <a:cubicBezTo>
                      <a:pt x="2244" y="5095"/>
                      <a:pt x="4045" y="6883"/>
                      <a:pt x="4177" y="9120"/>
                    </a:cubicBezTo>
                    <a:lnTo>
                      <a:pt x="7467" y="9120"/>
                    </a:lnTo>
                    <a:cubicBezTo>
                      <a:pt x="8973" y="9120"/>
                      <a:pt x="10193" y="7900"/>
                      <a:pt x="10193" y="6393"/>
                    </a:cubicBezTo>
                    <a:lnTo>
                      <a:pt x="10193" y="1"/>
                    </a:lnTo>
                    <a:lnTo>
                      <a:pt x="7043" y="1"/>
                    </a:lnTo>
                    <a:cubicBezTo>
                      <a:pt x="7043" y="1075"/>
                      <a:pt x="6172" y="1946"/>
                      <a:pt x="5097" y="1946"/>
                    </a:cubicBezTo>
                    <a:cubicBezTo>
                      <a:pt x="4021" y="1946"/>
                      <a:pt x="3150" y="1075"/>
                      <a:pt x="3150" y="1"/>
                    </a:cubicBezTo>
                    <a:close/>
                  </a:path>
                </a:pathLst>
              </a:custGeom>
              <a:solidFill>
                <a:srgbClr val="92D05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dirty="0"/>
              </a:p>
            </p:txBody>
          </p:sp>
          <p:sp>
            <p:nvSpPr>
              <p:cNvPr id="48" name="Google Shape;4190;p70">
                <a:extLst>
                  <a:ext uri="{FF2B5EF4-FFF2-40B4-BE49-F238E27FC236}">
                    <a16:creationId xmlns:a16="http://schemas.microsoft.com/office/drawing/2014/main" id="{EC7A2685-8EE0-4CE2-97A4-4BB9786A3834}"/>
                  </a:ext>
                </a:extLst>
              </p:cNvPr>
              <p:cNvSpPr/>
              <p:nvPr/>
            </p:nvSpPr>
            <p:spPr>
              <a:xfrm>
                <a:off x="6193623" y="1267368"/>
                <a:ext cx="75031" cy="75057"/>
              </a:xfrm>
              <a:custGeom>
                <a:avLst/>
                <a:gdLst/>
                <a:ahLst/>
                <a:cxnLst/>
                <a:rect l="l" t="t" r="r" b="b"/>
                <a:pathLst>
                  <a:path w="2945" h="2946" extrusionOk="0">
                    <a:moveTo>
                      <a:pt x="1473" y="1"/>
                    </a:moveTo>
                    <a:cubicBezTo>
                      <a:pt x="660" y="1"/>
                      <a:pt x="0" y="660"/>
                      <a:pt x="0" y="1472"/>
                    </a:cubicBezTo>
                    <a:cubicBezTo>
                      <a:pt x="0" y="2286"/>
                      <a:pt x="660" y="2945"/>
                      <a:pt x="1473" y="2945"/>
                    </a:cubicBezTo>
                    <a:cubicBezTo>
                      <a:pt x="2285" y="2945"/>
                      <a:pt x="2945" y="2286"/>
                      <a:pt x="2945" y="1472"/>
                    </a:cubicBezTo>
                    <a:cubicBezTo>
                      <a:pt x="2945" y="660"/>
                      <a:pt x="2285" y="1"/>
                      <a:pt x="1473" y="1"/>
                    </a:cubicBezTo>
                    <a:close/>
                  </a:path>
                </a:pathLst>
              </a:custGeom>
              <a:solidFill>
                <a:srgbClr val="AF053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dirty="0"/>
              </a:p>
            </p:txBody>
          </p:sp>
        </p:grpSp>
        <p:grpSp>
          <p:nvGrpSpPr>
            <p:cNvPr id="41" name="Google Shape;4191;p70">
              <a:extLst>
                <a:ext uri="{FF2B5EF4-FFF2-40B4-BE49-F238E27FC236}">
                  <a16:creationId xmlns:a16="http://schemas.microsoft.com/office/drawing/2014/main" id="{99FA2444-D7B7-4595-B012-177D6C19B2ED}"/>
                </a:ext>
              </a:extLst>
            </p:cNvPr>
            <p:cNvGrpSpPr/>
            <p:nvPr/>
          </p:nvGrpSpPr>
          <p:grpSpPr>
            <a:xfrm>
              <a:off x="5830645" y="1550500"/>
              <a:ext cx="259692" cy="269909"/>
              <a:chOff x="5830645" y="1550500"/>
              <a:chExt cx="259692" cy="269909"/>
            </a:xfrm>
          </p:grpSpPr>
          <p:sp>
            <p:nvSpPr>
              <p:cNvPr id="45" name="Google Shape;4192;p70">
                <a:extLst>
                  <a:ext uri="{FF2B5EF4-FFF2-40B4-BE49-F238E27FC236}">
                    <a16:creationId xmlns:a16="http://schemas.microsoft.com/office/drawing/2014/main" id="{4E83E7EA-6FC5-4889-8C59-59D5B745073F}"/>
                  </a:ext>
                </a:extLst>
              </p:cNvPr>
              <p:cNvSpPr/>
              <p:nvPr/>
            </p:nvSpPr>
            <p:spPr>
              <a:xfrm>
                <a:off x="5830645" y="1550500"/>
                <a:ext cx="259692" cy="232406"/>
              </a:xfrm>
              <a:custGeom>
                <a:avLst/>
                <a:gdLst/>
                <a:ahLst/>
                <a:cxnLst/>
                <a:rect l="l" t="t" r="r" b="b"/>
                <a:pathLst>
                  <a:path w="10193" h="9122" extrusionOk="0">
                    <a:moveTo>
                      <a:pt x="2727" y="1"/>
                    </a:moveTo>
                    <a:cubicBezTo>
                      <a:pt x="1220" y="1"/>
                      <a:pt x="0" y="1223"/>
                      <a:pt x="0" y="2728"/>
                    </a:cubicBezTo>
                    <a:lnTo>
                      <a:pt x="0" y="9122"/>
                    </a:lnTo>
                    <a:lnTo>
                      <a:pt x="3150" y="9122"/>
                    </a:lnTo>
                    <a:cubicBezTo>
                      <a:pt x="3150" y="8046"/>
                      <a:pt x="4021" y="7175"/>
                      <a:pt x="5097" y="7175"/>
                    </a:cubicBezTo>
                    <a:cubicBezTo>
                      <a:pt x="6172" y="7175"/>
                      <a:pt x="7044" y="8046"/>
                      <a:pt x="7044" y="9122"/>
                    </a:cubicBezTo>
                    <a:lnTo>
                      <a:pt x="7467" y="9122"/>
                    </a:lnTo>
                    <a:cubicBezTo>
                      <a:pt x="8972" y="9122"/>
                      <a:pt x="10192" y="7900"/>
                      <a:pt x="10192" y="6395"/>
                    </a:cubicBezTo>
                    <a:lnTo>
                      <a:pt x="10192" y="4135"/>
                    </a:lnTo>
                    <a:cubicBezTo>
                      <a:pt x="7951" y="4028"/>
                      <a:pt x="6148" y="2239"/>
                      <a:pt x="6018" y="1"/>
                    </a:cubicBezTo>
                    <a:close/>
                  </a:path>
                </a:pathLst>
              </a:custGeom>
              <a:solidFill>
                <a:srgbClr val="92D05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dirty="0"/>
              </a:p>
            </p:txBody>
          </p:sp>
          <p:sp>
            <p:nvSpPr>
              <p:cNvPr id="46" name="Google Shape;4193;p70">
                <a:extLst>
                  <a:ext uri="{FF2B5EF4-FFF2-40B4-BE49-F238E27FC236}">
                    <a16:creationId xmlns:a16="http://schemas.microsoft.com/office/drawing/2014/main" id="{99CB41B6-72D0-48B6-9411-FBE99276C2BA}"/>
                  </a:ext>
                </a:extLst>
              </p:cNvPr>
              <p:cNvSpPr/>
              <p:nvPr/>
            </p:nvSpPr>
            <p:spPr>
              <a:xfrm>
                <a:off x="5922950" y="1745352"/>
                <a:ext cx="75057" cy="75057"/>
              </a:xfrm>
              <a:custGeom>
                <a:avLst/>
                <a:gdLst/>
                <a:ahLst/>
                <a:cxnLst/>
                <a:rect l="l" t="t" r="r" b="b"/>
                <a:pathLst>
                  <a:path w="2946" h="2946" extrusionOk="0">
                    <a:moveTo>
                      <a:pt x="1474" y="1"/>
                    </a:moveTo>
                    <a:cubicBezTo>
                      <a:pt x="661" y="1"/>
                      <a:pt x="1" y="660"/>
                      <a:pt x="1" y="1474"/>
                    </a:cubicBezTo>
                    <a:cubicBezTo>
                      <a:pt x="1" y="2287"/>
                      <a:pt x="661" y="2946"/>
                      <a:pt x="1474" y="2946"/>
                    </a:cubicBezTo>
                    <a:cubicBezTo>
                      <a:pt x="2288" y="2946"/>
                      <a:pt x="2946" y="2287"/>
                      <a:pt x="2946" y="1474"/>
                    </a:cubicBezTo>
                    <a:cubicBezTo>
                      <a:pt x="2946" y="660"/>
                      <a:pt x="2288" y="1"/>
                      <a:pt x="1474" y="1"/>
                    </a:cubicBezTo>
                    <a:close/>
                  </a:path>
                </a:pathLst>
              </a:custGeom>
              <a:solidFill>
                <a:srgbClr val="AF053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dirty="0"/>
              </a:p>
            </p:txBody>
          </p:sp>
        </p:grpSp>
        <p:grpSp>
          <p:nvGrpSpPr>
            <p:cNvPr id="42" name="Google Shape;4194;p70">
              <a:extLst>
                <a:ext uri="{FF2B5EF4-FFF2-40B4-BE49-F238E27FC236}">
                  <a16:creationId xmlns:a16="http://schemas.microsoft.com/office/drawing/2014/main" id="{1DFE565F-E6BA-40D7-A59D-2A21F279DBE6}"/>
                </a:ext>
              </a:extLst>
            </p:cNvPr>
            <p:cNvGrpSpPr/>
            <p:nvPr/>
          </p:nvGrpSpPr>
          <p:grpSpPr>
            <a:xfrm>
              <a:off x="6111118" y="1552287"/>
              <a:ext cx="259692" cy="265990"/>
              <a:chOff x="6111118" y="1552287"/>
              <a:chExt cx="259692" cy="265990"/>
            </a:xfrm>
          </p:grpSpPr>
          <p:sp>
            <p:nvSpPr>
              <p:cNvPr id="43" name="Google Shape;4195;p70">
                <a:extLst>
                  <a:ext uri="{FF2B5EF4-FFF2-40B4-BE49-F238E27FC236}">
                    <a16:creationId xmlns:a16="http://schemas.microsoft.com/office/drawing/2014/main" id="{17B8A70F-DB24-4807-A61B-482DB3E46EE4}"/>
                  </a:ext>
                </a:extLst>
              </p:cNvPr>
              <p:cNvSpPr/>
              <p:nvPr/>
            </p:nvSpPr>
            <p:spPr>
              <a:xfrm>
                <a:off x="6111118" y="1552287"/>
                <a:ext cx="259692" cy="232406"/>
              </a:xfrm>
              <a:custGeom>
                <a:avLst/>
                <a:gdLst/>
                <a:ahLst/>
                <a:cxnLst/>
                <a:rect l="l" t="t" r="r" b="b"/>
                <a:pathLst>
                  <a:path w="10193" h="9122" extrusionOk="0">
                    <a:moveTo>
                      <a:pt x="4177" y="1"/>
                    </a:moveTo>
                    <a:cubicBezTo>
                      <a:pt x="4045" y="2239"/>
                      <a:pt x="2244" y="4027"/>
                      <a:pt x="0" y="4135"/>
                    </a:cubicBezTo>
                    <a:lnTo>
                      <a:pt x="0" y="6395"/>
                    </a:lnTo>
                    <a:cubicBezTo>
                      <a:pt x="0" y="7902"/>
                      <a:pt x="1220" y="9122"/>
                      <a:pt x="2726" y="9122"/>
                    </a:cubicBezTo>
                    <a:lnTo>
                      <a:pt x="3148" y="9122"/>
                    </a:lnTo>
                    <a:cubicBezTo>
                      <a:pt x="3148" y="8046"/>
                      <a:pt x="4020" y="7175"/>
                      <a:pt x="5096" y="7175"/>
                    </a:cubicBezTo>
                    <a:cubicBezTo>
                      <a:pt x="6170" y="7175"/>
                      <a:pt x="7043" y="8046"/>
                      <a:pt x="7043" y="9122"/>
                    </a:cubicBezTo>
                    <a:lnTo>
                      <a:pt x="10193" y="9122"/>
                    </a:lnTo>
                    <a:lnTo>
                      <a:pt x="10193" y="2728"/>
                    </a:lnTo>
                    <a:cubicBezTo>
                      <a:pt x="10193" y="1223"/>
                      <a:pt x="8973" y="2"/>
                      <a:pt x="7467" y="1"/>
                    </a:cubicBezTo>
                    <a:close/>
                  </a:path>
                </a:pathLst>
              </a:custGeom>
              <a:solidFill>
                <a:srgbClr val="92D05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dirty="0"/>
              </a:p>
            </p:txBody>
          </p:sp>
          <p:sp>
            <p:nvSpPr>
              <p:cNvPr id="44" name="Google Shape;4196;p70">
                <a:extLst>
                  <a:ext uri="{FF2B5EF4-FFF2-40B4-BE49-F238E27FC236}">
                    <a16:creationId xmlns:a16="http://schemas.microsoft.com/office/drawing/2014/main" id="{EBBCA20C-552B-4275-8654-B81C1366C52E}"/>
                  </a:ext>
                </a:extLst>
              </p:cNvPr>
              <p:cNvSpPr/>
              <p:nvPr/>
            </p:nvSpPr>
            <p:spPr>
              <a:xfrm>
                <a:off x="6205307" y="1743220"/>
                <a:ext cx="75031" cy="75057"/>
              </a:xfrm>
              <a:custGeom>
                <a:avLst/>
                <a:gdLst/>
                <a:ahLst/>
                <a:cxnLst/>
                <a:rect l="l" t="t" r="r" b="b"/>
                <a:pathLst>
                  <a:path w="2945" h="2946" extrusionOk="0">
                    <a:moveTo>
                      <a:pt x="1473" y="1"/>
                    </a:moveTo>
                    <a:cubicBezTo>
                      <a:pt x="660" y="1"/>
                      <a:pt x="0" y="660"/>
                      <a:pt x="0" y="1474"/>
                    </a:cubicBezTo>
                    <a:cubicBezTo>
                      <a:pt x="0" y="2287"/>
                      <a:pt x="660" y="2946"/>
                      <a:pt x="1473" y="2946"/>
                    </a:cubicBezTo>
                    <a:cubicBezTo>
                      <a:pt x="2285" y="2946"/>
                      <a:pt x="2945" y="2287"/>
                      <a:pt x="2945" y="1474"/>
                    </a:cubicBezTo>
                    <a:cubicBezTo>
                      <a:pt x="2945" y="660"/>
                      <a:pt x="2285" y="1"/>
                      <a:pt x="1473" y="1"/>
                    </a:cubicBezTo>
                    <a:close/>
                  </a:path>
                </a:pathLst>
              </a:custGeom>
              <a:solidFill>
                <a:srgbClr val="AF053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dirty="0"/>
              </a:p>
            </p:txBody>
          </p:sp>
        </p:grpSp>
      </p:grpSp>
      <p:sp>
        <p:nvSpPr>
          <p:cNvPr id="51" name="Arrow: Left-Right 50">
            <a:extLst>
              <a:ext uri="{FF2B5EF4-FFF2-40B4-BE49-F238E27FC236}">
                <a16:creationId xmlns:a16="http://schemas.microsoft.com/office/drawing/2014/main" id="{FE55193D-777F-459E-868F-1D425B187DDF}"/>
              </a:ext>
            </a:extLst>
          </p:cNvPr>
          <p:cNvSpPr/>
          <p:nvPr/>
        </p:nvSpPr>
        <p:spPr>
          <a:xfrm>
            <a:off x="3434047" y="2667063"/>
            <a:ext cx="359138" cy="166143"/>
          </a:xfrm>
          <a:prstGeom prst="lef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TextBox 51">
            <a:extLst>
              <a:ext uri="{FF2B5EF4-FFF2-40B4-BE49-F238E27FC236}">
                <a16:creationId xmlns:a16="http://schemas.microsoft.com/office/drawing/2014/main" id="{C4E11BC4-7A51-4BD9-960F-18F2611AC1FD}"/>
              </a:ext>
            </a:extLst>
          </p:cNvPr>
          <p:cNvSpPr txBox="1"/>
          <p:nvPr/>
        </p:nvSpPr>
        <p:spPr>
          <a:xfrm>
            <a:off x="106178" y="5424182"/>
            <a:ext cx="2259719" cy="460752"/>
          </a:xfrm>
          <a:prstGeom prst="rect">
            <a:avLst/>
          </a:prstGeom>
          <a:noFill/>
        </p:spPr>
        <p:txBody>
          <a:bodyPr wrap="none" lIns="0" tIns="0" rIns="0" bIns="0" rtlCol="0">
            <a:noAutofit/>
          </a:bodyPr>
          <a:lstStyle/>
          <a:p>
            <a:pPr algn="ctr">
              <a:lnSpc>
                <a:spcPct val="150000"/>
              </a:lnSpc>
              <a:buFont typeface="Arial" pitchFamily="34" charset="0"/>
              <a:buNone/>
            </a:pPr>
            <a:r>
              <a:rPr lang="pl-PL" sz="1050" b="1" dirty="0" err="1">
                <a:solidFill>
                  <a:schemeClr val="accent1"/>
                </a:solidFill>
              </a:rPr>
              <a:t>BioWAG</a:t>
            </a:r>
            <a:endParaRPr lang="en-US" sz="1050" b="1" dirty="0">
              <a:solidFill>
                <a:schemeClr val="accent1"/>
              </a:solidFill>
            </a:endParaRPr>
          </a:p>
        </p:txBody>
      </p:sp>
      <p:grpSp>
        <p:nvGrpSpPr>
          <p:cNvPr id="119" name="Google Shape;3773;p68">
            <a:extLst>
              <a:ext uri="{FF2B5EF4-FFF2-40B4-BE49-F238E27FC236}">
                <a16:creationId xmlns:a16="http://schemas.microsoft.com/office/drawing/2014/main" id="{849AC49E-4141-4566-989F-17A94EA45542}"/>
              </a:ext>
            </a:extLst>
          </p:cNvPr>
          <p:cNvGrpSpPr/>
          <p:nvPr/>
        </p:nvGrpSpPr>
        <p:grpSpPr>
          <a:xfrm>
            <a:off x="8089139" y="2497604"/>
            <a:ext cx="901302" cy="3277206"/>
            <a:chOff x="1056023" y="1625948"/>
            <a:chExt cx="192996" cy="576578"/>
          </a:xfrm>
          <a:solidFill>
            <a:schemeClr val="accent1"/>
          </a:solidFill>
        </p:grpSpPr>
        <p:sp>
          <p:nvSpPr>
            <p:cNvPr id="120" name="Google Shape;3774;p68">
              <a:extLst>
                <a:ext uri="{FF2B5EF4-FFF2-40B4-BE49-F238E27FC236}">
                  <a16:creationId xmlns:a16="http://schemas.microsoft.com/office/drawing/2014/main" id="{92A1732E-C1FC-42BB-9EF9-6B9B169809CE}"/>
                </a:ext>
              </a:extLst>
            </p:cNvPr>
            <p:cNvSpPr/>
            <p:nvPr/>
          </p:nvSpPr>
          <p:spPr>
            <a:xfrm>
              <a:off x="1066902" y="1914079"/>
              <a:ext cx="167456" cy="269382"/>
            </a:xfrm>
            <a:custGeom>
              <a:avLst/>
              <a:gdLst/>
              <a:ahLst/>
              <a:cxnLst/>
              <a:rect l="l" t="t" r="r" b="b"/>
              <a:pathLst>
                <a:path w="25153" h="40463" fill="none" extrusionOk="0">
                  <a:moveTo>
                    <a:pt x="25152" y="40463"/>
                  </a:moveTo>
                  <a:cubicBezTo>
                    <a:pt x="19315" y="40463"/>
                    <a:pt x="14378" y="32724"/>
                    <a:pt x="12777" y="22150"/>
                  </a:cubicBezTo>
                  <a:lnTo>
                    <a:pt x="12810" y="22350"/>
                  </a:lnTo>
                  <a:cubicBezTo>
                    <a:pt x="10542" y="7606"/>
                    <a:pt x="6372" y="1"/>
                    <a:pt x="1" y="1"/>
                  </a:cubicBezTo>
                  <a:lnTo>
                    <a:pt x="1" y="1"/>
                  </a:lnTo>
                </a:path>
              </a:pathLst>
            </a:custGeom>
            <a:grpFill/>
            <a:ln w="19050" cap="rnd" cmpd="sng">
              <a:solidFill>
                <a:srgbClr val="435D74"/>
              </a:solidFill>
              <a:prstDash val="solid"/>
              <a:miter lim="33357"/>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dirty="0">
                <a:solidFill>
                  <a:schemeClr val="accent1"/>
                </a:solidFill>
              </a:endParaRPr>
            </a:p>
          </p:txBody>
        </p:sp>
        <p:sp>
          <p:nvSpPr>
            <p:cNvPr id="121" name="Google Shape;3775;p68">
              <a:extLst>
                <a:ext uri="{FF2B5EF4-FFF2-40B4-BE49-F238E27FC236}">
                  <a16:creationId xmlns:a16="http://schemas.microsoft.com/office/drawing/2014/main" id="{8F29449B-7B20-408B-B156-76421F72BDD8}"/>
                </a:ext>
              </a:extLst>
            </p:cNvPr>
            <p:cNvSpPr/>
            <p:nvPr/>
          </p:nvSpPr>
          <p:spPr>
            <a:xfrm>
              <a:off x="1066902" y="1645136"/>
              <a:ext cx="167456" cy="269382"/>
            </a:xfrm>
            <a:custGeom>
              <a:avLst/>
              <a:gdLst/>
              <a:ahLst/>
              <a:cxnLst/>
              <a:rect l="l" t="t" r="r" b="b"/>
              <a:pathLst>
                <a:path w="25153" h="40463" fill="none" extrusionOk="0">
                  <a:moveTo>
                    <a:pt x="25152" y="0"/>
                  </a:moveTo>
                  <a:cubicBezTo>
                    <a:pt x="19315" y="0"/>
                    <a:pt x="14378" y="7706"/>
                    <a:pt x="12777" y="18313"/>
                  </a:cubicBezTo>
                  <a:lnTo>
                    <a:pt x="12810" y="18113"/>
                  </a:lnTo>
                  <a:cubicBezTo>
                    <a:pt x="10542" y="32857"/>
                    <a:pt x="6372" y="40462"/>
                    <a:pt x="1" y="40462"/>
                  </a:cubicBezTo>
                  <a:lnTo>
                    <a:pt x="1" y="40462"/>
                  </a:lnTo>
                </a:path>
              </a:pathLst>
            </a:custGeom>
            <a:grpFill/>
            <a:ln w="19050" cap="rnd" cmpd="sng">
              <a:solidFill>
                <a:srgbClr val="435D74"/>
              </a:solidFill>
              <a:prstDash val="solid"/>
              <a:miter lim="33357"/>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solidFill>
                  <a:schemeClr val="accent1"/>
                </a:solidFill>
              </a:endParaRPr>
            </a:p>
          </p:txBody>
        </p:sp>
        <p:sp>
          <p:nvSpPr>
            <p:cNvPr id="122" name="Google Shape;3776;p68">
              <a:extLst>
                <a:ext uri="{FF2B5EF4-FFF2-40B4-BE49-F238E27FC236}">
                  <a16:creationId xmlns:a16="http://schemas.microsoft.com/office/drawing/2014/main" id="{4D4DE408-3EF8-4816-858E-228953981BED}"/>
                </a:ext>
              </a:extLst>
            </p:cNvPr>
            <p:cNvSpPr/>
            <p:nvPr/>
          </p:nvSpPr>
          <p:spPr>
            <a:xfrm>
              <a:off x="1056023" y="1893872"/>
              <a:ext cx="40644" cy="40644"/>
            </a:xfrm>
            <a:custGeom>
              <a:avLst/>
              <a:gdLst/>
              <a:ahLst/>
              <a:cxnLst/>
              <a:rect l="l" t="t" r="r" b="b"/>
              <a:pathLst>
                <a:path w="6105" h="6105" extrusionOk="0">
                  <a:moveTo>
                    <a:pt x="3069" y="0"/>
                  </a:moveTo>
                  <a:cubicBezTo>
                    <a:pt x="1368" y="0"/>
                    <a:pt x="0" y="1368"/>
                    <a:pt x="0" y="3036"/>
                  </a:cubicBezTo>
                  <a:cubicBezTo>
                    <a:pt x="0" y="4737"/>
                    <a:pt x="1368" y="6105"/>
                    <a:pt x="3069" y="6105"/>
                  </a:cubicBezTo>
                  <a:cubicBezTo>
                    <a:pt x="4737" y="6105"/>
                    <a:pt x="6105" y="4737"/>
                    <a:pt x="6105" y="3036"/>
                  </a:cubicBezTo>
                  <a:cubicBezTo>
                    <a:pt x="6105" y="1368"/>
                    <a:pt x="4737" y="0"/>
                    <a:pt x="3069" y="0"/>
                  </a:cubicBezTo>
                  <a:close/>
                </a:path>
              </a:pathLst>
            </a:custGeom>
            <a:grpFill/>
            <a:ln w="19050">
              <a:solidFill>
                <a:schemeClr val="tx1"/>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dirty="0">
                <a:solidFill>
                  <a:schemeClr val="accent1"/>
                </a:solidFill>
              </a:endParaRPr>
            </a:p>
          </p:txBody>
        </p:sp>
        <p:sp>
          <p:nvSpPr>
            <p:cNvPr id="123" name="Google Shape;3777;p68">
              <a:extLst>
                <a:ext uri="{FF2B5EF4-FFF2-40B4-BE49-F238E27FC236}">
                  <a16:creationId xmlns:a16="http://schemas.microsoft.com/office/drawing/2014/main" id="{5B95C9DF-C245-4B65-8359-B8FB13C17431}"/>
                </a:ext>
              </a:extLst>
            </p:cNvPr>
            <p:cNvSpPr/>
            <p:nvPr/>
          </p:nvSpPr>
          <p:spPr>
            <a:xfrm>
              <a:off x="1220365" y="2164199"/>
              <a:ext cx="28654" cy="38327"/>
            </a:xfrm>
            <a:custGeom>
              <a:avLst/>
              <a:gdLst/>
              <a:ahLst/>
              <a:cxnLst/>
              <a:rect l="l" t="t" r="r" b="b"/>
              <a:pathLst>
                <a:path w="4304" h="5757" extrusionOk="0">
                  <a:moveTo>
                    <a:pt x="509" y="0"/>
                  </a:moveTo>
                  <a:cubicBezTo>
                    <a:pt x="247" y="0"/>
                    <a:pt x="1" y="203"/>
                    <a:pt x="1" y="493"/>
                  </a:cubicBezTo>
                  <a:lnTo>
                    <a:pt x="1" y="5263"/>
                  </a:lnTo>
                  <a:cubicBezTo>
                    <a:pt x="1" y="5554"/>
                    <a:pt x="229" y="5757"/>
                    <a:pt x="482" y="5757"/>
                  </a:cubicBezTo>
                  <a:cubicBezTo>
                    <a:pt x="577" y="5757"/>
                    <a:pt x="676" y="5728"/>
                    <a:pt x="768" y="5664"/>
                  </a:cubicBezTo>
                  <a:lnTo>
                    <a:pt x="4003" y="3395"/>
                  </a:lnTo>
                  <a:cubicBezTo>
                    <a:pt x="4304" y="3195"/>
                    <a:pt x="4304" y="2795"/>
                    <a:pt x="4037" y="2595"/>
                  </a:cubicBezTo>
                  <a:lnTo>
                    <a:pt x="801" y="93"/>
                  </a:lnTo>
                  <a:cubicBezTo>
                    <a:pt x="710" y="29"/>
                    <a:pt x="608" y="0"/>
                    <a:pt x="509" y="0"/>
                  </a:cubicBezTo>
                  <a:close/>
                </a:path>
              </a:pathLst>
            </a:custGeom>
            <a:grpFill/>
            <a:ln w="19050">
              <a:solidFill>
                <a:schemeClr val="tx1"/>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solidFill>
                  <a:schemeClr val="accent1"/>
                </a:solidFill>
              </a:endParaRPr>
            </a:p>
          </p:txBody>
        </p:sp>
        <p:sp>
          <p:nvSpPr>
            <p:cNvPr id="124" name="Google Shape;3778;p68">
              <a:extLst>
                <a:ext uri="{FF2B5EF4-FFF2-40B4-BE49-F238E27FC236}">
                  <a16:creationId xmlns:a16="http://schemas.microsoft.com/office/drawing/2014/main" id="{61FA9E2E-4C8C-4BD6-9D9E-C3956CC7EA95}"/>
                </a:ext>
              </a:extLst>
            </p:cNvPr>
            <p:cNvSpPr/>
            <p:nvPr/>
          </p:nvSpPr>
          <p:spPr>
            <a:xfrm>
              <a:off x="1220365" y="1625948"/>
              <a:ext cx="28654" cy="38467"/>
            </a:xfrm>
            <a:custGeom>
              <a:avLst/>
              <a:gdLst/>
              <a:ahLst/>
              <a:cxnLst/>
              <a:rect l="l" t="t" r="r" b="b"/>
              <a:pathLst>
                <a:path w="4304" h="5778" extrusionOk="0">
                  <a:moveTo>
                    <a:pt x="489" y="0"/>
                  </a:moveTo>
                  <a:cubicBezTo>
                    <a:pt x="234" y="0"/>
                    <a:pt x="1" y="207"/>
                    <a:pt x="1" y="514"/>
                  </a:cubicBezTo>
                  <a:lnTo>
                    <a:pt x="1" y="5284"/>
                  </a:lnTo>
                  <a:cubicBezTo>
                    <a:pt x="1" y="5574"/>
                    <a:pt x="229" y="5777"/>
                    <a:pt x="482" y="5777"/>
                  </a:cubicBezTo>
                  <a:cubicBezTo>
                    <a:pt x="577" y="5777"/>
                    <a:pt x="676" y="5748"/>
                    <a:pt x="768" y="5684"/>
                  </a:cubicBezTo>
                  <a:lnTo>
                    <a:pt x="4003" y="3382"/>
                  </a:lnTo>
                  <a:cubicBezTo>
                    <a:pt x="4304" y="3182"/>
                    <a:pt x="4304" y="2782"/>
                    <a:pt x="4037" y="2582"/>
                  </a:cubicBezTo>
                  <a:lnTo>
                    <a:pt x="801" y="113"/>
                  </a:lnTo>
                  <a:cubicBezTo>
                    <a:pt x="704" y="35"/>
                    <a:pt x="595" y="0"/>
                    <a:pt x="489" y="0"/>
                  </a:cubicBezTo>
                  <a:close/>
                </a:path>
              </a:pathLst>
            </a:custGeom>
            <a:grpFill/>
            <a:ln w="19050">
              <a:solidFill>
                <a:schemeClr val="tx1"/>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solidFill>
                  <a:schemeClr val="accent1"/>
                </a:solidFill>
              </a:endParaRPr>
            </a:p>
          </p:txBody>
        </p:sp>
      </p:grpSp>
      <p:sp>
        <p:nvSpPr>
          <p:cNvPr id="125" name="TextBox 124">
            <a:extLst>
              <a:ext uri="{FF2B5EF4-FFF2-40B4-BE49-F238E27FC236}">
                <a16:creationId xmlns:a16="http://schemas.microsoft.com/office/drawing/2014/main" id="{CE6972EE-8490-49F9-819F-BE1FBA082B1A}"/>
              </a:ext>
            </a:extLst>
          </p:cNvPr>
          <p:cNvSpPr txBox="1"/>
          <p:nvPr/>
        </p:nvSpPr>
        <p:spPr>
          <a:xfrm>
            <a:off x="83332" y="1886823"/>
            <a:ext cx="4914193" cy="562134"/>
          </a:xfrm>
          <a:prstGeom prst="rect">
            <a:avLst/>
          </a:prstGeom>
          <a:noFill/>
        </p:spPr>
        <p:txBody>
          <a:bodyPr wrap="square" lIns="0" tIns="0" rIns="0" bIns="0" rtlCol="0">
            <a:noAutofit/>
          </a:bodyPr>
          <a:lstStyle/>
          <a:p>
            <a:pPr>
              <a:lnSpc>
                <a:spcPct val="150000"/>
              </a:lnSpc>
              <a:buFont typeface="Arial" pitchFamily="34" charset="0"/>
              <a:buNone/>
            </a:pPr>
            <a:r>
              <a:rPr lang="en-US" sz="1600" b="1" dirty="0">
                <a:solidFill>
                  <a:schemeClr val="accent6">
                    <a:lumMod val="50000"/>
                  </a:schemeClr>
                </a:solidFill>
              </a:rPr>
              <a:t>1- Integrating the (WAG) to the phytoextraction experiment </a:t>
            </a:r>
          </a:p>
        </p:txBody>
      </p:sp>
      <p:sp>
        <p:nvSpPr>
          <p:cNvPr id="126" name="TextBox 125">
            <a:extLst>
              <a:ext uri="{FF2B5EF4-FFF2-40B4-BE49-F238E27FC236}">
                <a16:creationId xmlns:a16="http://schemas.microsoft.com/office/drawing/2014/main" id="{82E75C55-FF76-42DA-975F-25BA00F0AF64}"/>
              </a:ext>
            </a:extLst>
          </p:cNvPr>
          <p:cNvSpPr txBox="1"/>
          <p:nvPr/>
        </p:nvSpPr>
        <p:spPr>
          <a:xfrm>
            <a:off x="3922537" y="1341865"/>
            <a:ext cx="914400" cy="914400"/>
          </a:xfrm>
          <a:prstGeom prst="rect">
            <a:avLst/>
          </a:prstGeom>
          <a:noFill/>
        </p:spPr>
        <p:txBody>
          <a:bodyPr wrap="none" lIns="0" tIns="0" rIns="0" bIns="0" rtlCol="0">
            <a:noAutofit/>
          </a:bodyPr>
          <a:lstStyle/>
          <a:p>
            <a:pPr>
              <a:lnSpc>
                <a:spcPct val="150000"/>
              </a:lnSpc>
              <a:buFont typeface="Arial" pitchFamily="34" charset="0"/>
              <a:buNone/>
            </a:pPr>
            <a:r>
              <a:rPr lang="en-US" sz="1600" b="1" dirty="0">
                <a:solidFill>
                  <a:schemeClr val="accent6">
                    <a:lumMod val="50000"/>
                  </a:schemeClr>
                </a:solidFill>
              </a:rPr>
              <a:t>2- Adding the selected soil Amendments</a:t>
            </a:r>
          </a:p>
        </p:txBody>
      </p:sp>
      <p:cxnSp>
        <p:nvCxnSpPr>
          <p:cNvPr id="132" name="Connector: Curved 131">
            <a:extLst>
              <a:ext uri="{FF2B5EF4-FFF2-40B4-BE49-F238E27FC236}">
                <a16:creationId xmlns:a16="http://schemas.microsoft.com/office/drawing/2014/main" id="{A4510106-A0CC-48E3-8800-BA3A7EBF49D6}"/>
              </a:ext>
            </a:extLst>
          </p:cNvPr>
          <p:cNvCxnSpPr>
            <a:cxnSpLocks/>
          </p:cNvCxnSpPr>
          <p:nvPr/>
        </p:nvCxnSpPr>
        <p:spPr>
          <a:xfrm rot="10800000">
            <a:off x="3985883" y="1640938"/>
            <a:ext cx="902059" cy="425895"/>
          </a:xfrm>
          <a:prstGeom prst="curvedConnector3">
            <a:avLst>
              <a:gd name="adj1" fmla="val 50000"/>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pic>
        <p:nvPicPr>
          <p:cNvPr id="158" name="Picture 157">
            <a:extLst>
              <a:ext uri="{FF2B5EF4-FFF2-40B4-BE49-F238E27FC236}">
                <a16:creationId xmlns:a16="http://schemas.microsoft.com/office/drawing/2014/main" id="{19EBC3BE-8B26-4D3B-90B5-6DA41D0FBC8D}"/>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6011881" y="5769967"/>
            <a:ext cx="178473" cy="178473"/>
          </a:xfrm>
          <a:prstGeom prst="rect">
            <a:avLst/>
          </a:prstGeom>
        </p:spPr>
      </p:pic>
      <p:pic>
        <p:nvPicPr>
          <p:cNvPr id="160" name="Picture 159">
            <a:extLst>
              <a:ext uri="{FF2B5EF4-FFF2-40B4-BE49-F238E27FC236}">
                <a16:creationId xmlns:a16="http://schemas.microsoft.com/office/drawing/2014/main" id="{B6D1E221-5C45-4231-A0BF-A1C6595479E0}"/>
              </a:ext>
            </a:extLst>
          </p:cNvPr>
          <p:cNvPicPr>
            <a:picLocks noChangeAspect="1"/>
          </p:cNvPicPr>
          <p:nvPr/>
        </p:nvPicPr>
        <p:blipFill rotWithShape="1">
          <a:blip r:embed="rId6" cstate="screen">
            <a:extLst>
              <a:ext uri="{28A0092B-C50C-407E-A947-70E740481C1C}">
                <a14:useLocalDpi xmlns:a14="http://schemas.microsoft.com/office/drawing/2010/main" val="0"/>
              </a:ext>
            </a:extLst>
          </a:blip>
          <a:srcRect l="24755" t="36888" r="25795" b="27445"/>
          <a:stretch/>
        </p:blipFill>
        <p:spPr>
          <a:xfrm>
            <a:off x="6661830" y="5777604"/>
            <a:ext cx="166499" cy="152900"/>
          </a:xfrm>
          <a:prstGeom prst="rect">
            <a:avLst/>
          </a:prstGeom>
          <a:ln>
            <a:noFill/>
          </a:ln>
          <a:effectLst>
            <a:outerShdw blurRad="292100" dist="139700" dir="2700000" algn="tl" rotWithShape="0">
              <a:srgbClr val="333333">
                <a:alpha val="65000"/>
              </a:srgbClr>
            </a:outerShdw>
          </a:effectLst>
        </p:spPr>
      </p:pic>
      <p:sp>
        <p:nvSpPr>
          <p:cNvPr id="161" name="TextBox 160">
            <a:extLst>
              <a:ext uri="{FF2B5EF4-FFF2-40B4-BE49-F238E27FC236}">
                <a16:creationId xmlns:a16="http://schemas.microsoft.com/office/drawing/2014/main" id="{4E115A13-D76F-45C1-BD7C-FF8F8F8EC2FF}"/>
              </a:ext>
            </a:extLst>
          </p:cNvPr>
          <p:cNvSpPr txBox="1"/>
          <p:nvPr/>
        </p:nvSpPr>
        <p:spPr>
          <a:xfrm>
            <a:off x="5737508" y="5331068"/>
            <a:ext cx="342182" cy="335377"/>
          </a:xfrm>
          <a:prstGeom prst="rect">
            <a:avLst/>
          </a:prstGeom>
          <a:noFill/>
        </p:spPr>
        <p:txBody>
          <a:bodyPr wrap="none" lIns="0" tIns="0" rIns="0" bIns="0" rtlCol="0">
            <a:noAutofit/>
          </a:bodyPr>
          <a:lstStyle/>
          <a:p>
            <a:pPr>
              <a:lnSpc>
                <a:spcPct val="150000"/>
              </a:lnSpc>
              <a:buFont typeface="Arial" pitchFamily="34" charset="0"/>
              <a:buNone/>
            </a:pPr>
            <a:r>
              <a:rPr lang="en-US" sz="1100" dirty="0">
                <a:solidFill>
                  <a:schemeClr val="accent6">
                    <a:lumMod val="50000"/>
                  </a:schemeClr>
                </a:solidFill>
              </a:rPr>
              <a:t>Cr</a:t>
            </a:r>
            <a:endParaRPr lang="en-US" sz="1200" dirty="0">
              <a:solidFill>
                <a:schemeClr val="accent6">
                  <a:lumMod val="50000"/>
                </a:schemeClr>
              </a:solidFill>
            </a:endParaRPr>
          </a:p>
        </p:txBody>
      </p:sp>
      <p:sp>
        <p:nvSpPr>
          <p:cNvPr id="162" name="TextBox 161">
            <a:extLst>
              <a:ext uri="{FF2B5EF4-FFF2-40B4-BE49-F238E27FC236}">
                <a16:creationId xmlns:a16="http://schemas.microsoft.com/office/drawing/2014/main" id="{C5724ABB-C8F2-4CF5-B54B-B24D0684A72E}"/>
              </a:ext>
            </a:extLst>
          </p:cNvPr>
          <p:cNvSpPr txBox="1"/>
          <p:nvPr/>
        </p:nvSpPr>
        <p:spPr>
          <a:xfrm>
            <a:off x="7020592" y="5298672"/>
            <a:ext cx="63438" cy="45719"/>
          </a:xfrm>
          <a:prstGeom prst="rect">
            <a:avLst/>
          </a:prstGeom>
          <a:noFill/>
        </p:spPr>
        <p:txBody>
          <a:bodyPr wrap="none" lIns="0" tIns="0" rIns="0" bIns="0" rtlCol="0">
            <a:noAutofit/>
          </a:bodyPr>
          <a:lstStyle/>
          <a:p>
            <a:pPr>
              <a:lnSpc>
                <a:spcPct val="150000"/>
              </a:lnSpc>
              <a:buFont typeface="Arial" pitchFamily="34" charset="0"/>
              <a:buNone/>
            </a:pPr>
            <a:r>
              <a:rPr lang="en-US" sz="1100" dirty="0">
                <a:solidFill>
                  <a:schemeClr val="accent6">
                    <a:lumMod val="50000"/>
                  </a:schemeClr>
                </a:solidFill>
              </a:rPr>
              <a:t>Pb</a:t>
            </a:r>
            <a:endParaRPr lang="en-US" sz="1200" dirty="0">
              <a:solidFill>
                <a:schemeClr val="accent6">
                  <a:lumMod val="50000"/>
                </a:schemeClr>
              </a:solidFill>
            </a:endParaRPr>
          </a:p>
        </p:txBody>
      </p:sp>
      <p:grpSp>
        <p:nvGrpSpPr>
          <p:cNvPr id="163" name="Group 162">
            <a:extLst>
              <a:ext uri="{FF2B5EF4-FFF2-40B4-BE49-F238E27FC236}">
                <a16:creationId xmlns:a16="http://schemas.microsoft.com/office/drawing/2014/main" id="{E9CD0606-E0C3-4E0E-9AF6-A2A02C0DC1E2}"/>
              </a:ext>
            </a:extLst>
          </p:cNvPr>
          <p:cNvGrpSpPr/>
          <p:nvPr/>
        </p:nvGrpSpPr>
        <p:grpSpPr>
          <a:xfrm>
            <a:off x="9177536" y="1985043"/>
            <a:ext cx="2678541" cy="1372104"/>
            <a:chOff x="8281655" y="530359"/>
            <a:chExt cx="3687159" cy="1555760"/>
          </a:xfrm>
        </p:grpSpPr>
        <p:grpSp>
          <p:nvGrpSpPr>
            <p:cNvPr id="165" name="Group 164">
              <a:extLst>
                <a:ext uri="{FF2B5EF4-FFF2-40B4-BE49-F238E27FC236}">
                  <a16:creationId xmlns:a16="http://schemas.microsoft.com/office/drawing/2014/main" id="{E86462FE-08A2-4FA3-998E-C19637BA0393}"/>
                </a:ext>
              </a:extLst>
            </p:cNvPr>
            <p:cNvGrpSpPr/>
            <p:nvPr/>
          </p:nvGrpSpPr>
          <p:grpSpPr>
            <a:xfrm>
              <a:off x="10322895" y="954296"/>
              <a:ext cx="1188720" cy="914400"/>
              <a:chOff x="4897181" y="1735608"/>
              <a:chExt cx="2143125" cy="2143125"/>
            </a:xfrm>
          </p:grpSpPr>
          <p:pic>
            <p:nvPicPr>
              <p:cNvPr id="169" name="Picture 8" descr="V-podstawa monitora komputera clip art wektor | Wektory w domenie publicznej">
                <a:extLst>
                  <a:ext uri="{FF2B5EF4-FFF2-40B4-BE49-F238E27FC236}">
                    <a16:creationId xmlns:a16="http://schemas.microsoft.com/office/drawing/2014/main" id="{01ABFB7A-1576-4AAE-A543-E1653C6B528D}"/>
                  </a:ext>
                </a:extLst>
              </p:cNvPr>
              <p:cNvPicPr>
                <a:picLocks noChangeAspect="1" noChangeArrowheads="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4897181" y="1735608"/>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170" name="Picture 169">
                <a:extLst>
                  <a:ext uri="{FF2B5EF4-FFF2-40B4-BE49-F238E27FC236}">
                    <a16:creationId xmlns:a16="http://schemas.microsoft.com/office/drawing/2014/main" id="{C2BB1F9D-C936-410B-A90D-B69CE3436672}"/>
                  </a:ext>
                </a:extLst>
              </p:cNvPr>
              <p:cNvPicPr>
                <a:picLocks noChangeAspect="1"/>
              </p:cNvPicPr>
              <p:nvPr/>
            </p:nvPicPr>
            <p:blipFill>
              <a:blip r:embed="rId8"/>
              <a:stretch>
                <a:fillRect/>
              </a:stretch>
            </p:blipFill>
            <p:spPr>
              <a:xfrm>
                <a:off x="5101191" y="1959536"/>
                <a:ext cx="1735104" cy="1188720"/>
              </a:xfrm>
              <a:prstGeom prst="rect">
                <a:avLst/>
              </a:prstGeom>
            </p:spPr>
          </p:pic>
        </p:grpSp>
        <p:sp>
          <p:nvSpPr>
            <p:cNvPr id="166" name="TextBox 165">
              <a:extLst>
                <a:ext uri="{FF2B5EF4-FFF2-40B4-BE49-F238E27FC236}">
                  <a16:creationId xmlns:a16="http://schemas.microsoft.com/office/drawing/2014/main" id="{0E08BE09-97A5-44D9-9156-617B0039D461}"/>
                </a:ext>
              </a:extLst>
            </p:cNvPr>
            <p:cNvSpPr txBox="1"/>
            <p:nvPr/>
          </p:nvSpPr>
          <p:spPr>
            <a:xfrm>
              <a:off x="10322895" y="606976"/>
              <a:ext cx="1645919" cy="314075"/>
            </a:xfrm>
            <a:prstGeom prst="rect">
              <a:avLst/>
            </a:prstGeom>
            <a:noFill/>
          </p:spPr>
          <p:txBody>
            <a:bodyPr wrap="square" rtlCol="0">
              <a:spAutoFit/>
            </a:bodyPr>
            <a:lstStyle/>
            <a:p>
              <a:r>
                <a:rPr lang="en-US" sz="1200" b="1" dirty="0">
                  <a:solidFill>
                    <a:schemeClr val="accent1"/>
                  </a:solidFill>
                </a:rPr>
                <a:t>analysis</a:t>
              </a:r>
              <a:endParaRPr lang="en-GB" sz="1200" b="1" dirty="0">
                <a:solidFill>
                  <a:schemeClr val="accent1"/>
                </a:solidFill>
              </a:endParaRPr>
            </a:p>
          </p:txBody>
        </p:sp>
        <p:sp>
          <p:nvSpPr>
            <p:cNvPr id="167" name="Rectangle 166">
              <a:extLst>
                <a:ext uri="{FF2B5EF4-FFF2-40B4-BE49-F238E27FC236}">
                  <a16:creationId xmlns:a16="http://schemas.microsoft.com/office/drawing/2014/main" id="{2A4E4ED0-7FAC-4BA0-911F-63E77864D408}"/>
                </a:ext>
              </a:extLst>
            </p:cNvPr>
            <p:cNvSpPr/>
            <p:nvPr/>
          </p:nvSpPr>
          <p:spPr>
            <a:xfrm>
              <a:off x="8281655" y="530359"/>
              <a:ext cx="3605543" cy="155576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cxnSp>
          <p:nvCxnSpPr>
            <p:cNvPr id="168" name="Straight Arrow Connector 167">
              <a:extLst>
                <a:ext uri="{FF2B5EF4-FFF2-40B4-BE49-F238E27FC236}">
                  <a16:creationId xmlns:a16="http://schemas.microsoft.com/office/drawing/2014/main" id="{19F139A4-B4EC-465A-8337-14FF1C5D6BFA}"/>
                </a:ext>
              </a:extLst>
            </p:cNvPr>
            <p:cNvCxnSpPr/>
            <p:nvPr/>
          </p:nvCxnSpPr>
          <p:spPr>
            <a:xfrm>
              <a:off x="9865695" y="1411496"/>
              <a:ext cx="457200"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grpSp>
      <p:pic>
        <p:nvPicPr>
          <p:cNvPr id="172" name="Picture 171">
            <a:extLst>
              <a:ext uri="{FF2B5EF4-FFF2-40B4-BE49-F238E27FC236}">
                <a16:creationId xmlns:a16="http://schemas.microsoft.com/office/drawing/2014/main" id="{7B057A87-8476-4E8C-B97E-11498B61AB7C}"/>
              </a:ext>
            </a:extLst>
          </p:cNvPr>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9294734" y="2118601"/>
            <a:ext cx="1007720" cy="1007720"/>
          </a:xfrm>
          <a:prstGeom prst="rect">
            <a:avLst/>
          </a:prstGeom>
        </p:spPr>
      </p:pic>
      <p:pic>
        <p:nvPicPr>
          <p:cNvPr id="174" name="Picture 173">
            <a:extLst>
              <a:ext uri="{FF2B5EF4-FFF2-40B4-BE49-F238E27FC236}">
                <a16:creationId xmlns:a16="http://schemas.microsoft.com/office/drawing/2014/main" id="{A099C444-D675-4CCB-8CE0-A57A296D6981}"/>
              </a:ext>
            </a:extLst>
          </p:cNvPr>
          <p:cNvPicPr>
            <a:picLocks noChangeAspect="1"/>
          </p:cNvPicPr>
          <p:nvPr/>
        </p:nvPicPr>
        <p:blipFill>
          <a:blip r:embed="rId10" cstate="screen">
            <a:extLst>
              <a:ext uri="{28A0092B-C50C-407E-A947-70E740481C1C}">
                <a14:useLocalDpi xmlns:a14="http://schemas.microsoft.com/office/drawing/2010/main" val="0"/>
              </a:ext>
            </a:extLst>
          </a:blip>
          <a:stretch>
            <a:fillRect/>
          </a:stretch>
        </p:blipFill>
        <p:spPr>
          <a:xfrm>
            <a:off x="9925291" y="4873171"/>
            <a:ext cx="1080326" cy="1080326"/>
          </a:xfrm>
          <a:prstGeom prst="rect">
            <a:avLst/>
          </a:prstGeom>
        </p:spPr>
      </p:pic>
      <p:sp>
        <p:nvSpPr>
          <p:cNvPr id="175" name="TextBox 174">
            <a:extLst>
              <a:ext uri="{FF2B5EF4-FFF2-40B4-BE49-F238E27FC236}">
                <a16:creationId xmlns:a16="http://schemas.microsoft.com/office/drawing/2014/main" id="{F1CFF66B-A2F6-40AA-B54D-F5C02BBEAED1}"/>
              </a:ext>
            </a:extLst>
          </p:cNvPr>
          <p:cNvSpPr txBox="1"/>
          <p:nvPr/>
        </p:nvSpPr>
        <p:spPr>
          <a:xfrm>
            <a:off x="9828200" y="4358823"/>
            <a:ext cx="914400" cy="914400"/>
          </a:xfrm>
          <a:prstGeom prst="rect">
            <a:avLst/>
          </a:prstGeom>
          <a:noFill/>
        </p:spPr>
        <p:txBody>
          <a:bodyPr wrap="none" lIns="0" tIns="0" rIns="0" bIns="0" rtlCol="0">
            <a:noAutofit/>
          </a:bodyPr>
          <a:lstStyle/>
          <a:p>
            <a:pPr>
              <a:lnSpc>
                <a:spcPct val="150000"/>
              </a:lnSpc>
              <a:buFont typeface="Arial" pitchFamily="34" charset="0"/>
              <a:buNone/>
            </a:pPr>
            <a:r>
              <a:rPr lang="en-US" sz="1200" b="1" dirty="0">
                <a:solidFill>
                  <a:schemeClr val="accent1"/>
                </a:solidFill>
              </a:rPr>
              <a:t>Produced Biomass </a:t>
            </a:r>
          </a:p>
        </p:txBody>
      </p:sp>
      <p:sp>
        <p:nvSpPr>
          <p:cNvPr id="53" name="TextBox 52">
            <a:extLst>
              <a:ext uri="{FF2B5EF4-FFF2-40B4-BE49-F238E27FC236}">
                <a16:creationId xmlns:a16="http://schemas.microsoft.com/office/drawing/2014/main" id="{97E0665F-BB5C-49ED-A9EE-685BB0167B8C}"/>
              </a:ext>
            </a:extLst>
          </p:cNvPr>
          <p:cNvSpPr txBox="1"/>
          <p:nvPr/>
        </p:nvSpPr>
        <p:spPr>
          <a:xfrm>
            <a:off x="443371" y="6459656"/>
            <a:ext cx="324037" cy="45719"/>
          </a:xfrm>
          <a:prstGeom prst="rect">
            <a:avLst/>
          </a:prstGeom>
          <a:noFill/>
          <a:ln>
            <a:noFill/>
          </a:ln>
        </p:spPr>
        <p:txBody>
          <a:bodyPr wrap="square" lIns="0" tIns="0" rIns="0" bIns="0" rtlCol="0">
            <a:noAutofit/>
          </a:bodyPr>
          <a:lstStyle/>
          <a:p>
            <a:pPr>
              <a:lnSpc>
                <a:spcPct val="150000"/>
              </a:lnSpc>
              <a:buFont typeface="Arial" pitchFamily="34" charset="0"/>
              <a:buNone/>
            </a:pPr>
            <a:endParaRPr lang="en-US" dirty="0" err="1">
              <a:solidFill>
                <a:schemeClr val="accent2">
                  <a:lumMod val="50000"/>
                </a:schemeClr>
              </a:solidFill>
            </a:endParaRPr>
          </a:p>
        </p:txBody>
      </p:sp>
      <p:sp>
        <p:nvSpPr>
          <p:cNvPr id="54" name="TextBox 53">
            <a:extLst>
              <a:ext uri="{FF2B5EF4-FFF2-40B4-BE49-F238E27FC236}">
                <a16:creationId xmlns:a16="http://schemas.microsoft.com/office/drawing/2014/main" id="{D407CB3E-DE8C-457F-B11C-49C5BD3F65AF}"/>
              </a:ext>
            </a:extLst>
          </p:cNvPr>
          <p:cNvSpPr txBox="1"/>
          <p:nvPr/>
        </p:nvSpPr>
        <p:spPr>
          <a:xfrm>
            <a:off x="210767" y="331971"/>
            <a:ext cx="6122324" cy="646331"/>
          </a:xfrm>
          <a:prstGeom prst="rect">
            <a:avLst/>
          </a:prstGeom>
          <a:noFill/>
        </p:spPr>
        <p:txBody>
          <a:bodyPr wrap="square">
            <a:spAutoFit/>
          </a:bodyPr>
          <a:lstStyle/>
          <a:p>
            <a:r>
              <a:rPr kumimoji="0" lang="en-US" sz="3600" b="1" i="0" u="none" strike="noStrike" kern="1200" cap="none" spc="0" normalizeH="0" baseline="0" noProof="0" dirty="0">
                <a:ln>
                  <a:noFill/>
                </a:ln>
                <a:solidFill>
                  <a:srgbClr val="97B722"/>
                </a:solidFill>
                <a:effectLst/>
                <a:uLnTx/>
                <a:uFillTx/>
                <a:latin typeface="Tahoma" panose="020B0604030504040204" pitchFamily="34" charset="0"/>
                <a:ea typeface="Tahoma" panose="020B0604030504040204" pitchFamily="34" charset="0"/>
                <a:cs typeface="Tahoma" panose="020B0604030504040204" pitchFamily="34" charset="0"/>
                <a:sym typeface="Arial"/>
              </a:rPr>
              <a:t>RESEARCH CONCEPT</a:t>
            </a:r>
            <a:endParaRPr lang="en-US" sz="1800" dirty="0"/>
          </a:p>
        </p:txBody>
      </p:sp>
    </p:spTree>
    <p:extLst>
      <p:ext uri="{BB962C8B-B14F-4D97-AF65-F5344CB8AC3E}">
        <p14:creationId xmlns:p14="http://schemas.microsoft.com/office/powerpoint/2010/main" val="29122813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AA71508-F15D-4F8D-AAD7-412A18BBBDDF}"/>
              </a:ext>
            </a:extLst>
          </p:cNvPr>
          <p:cNvSpPr txBox="1"/>
          <p:nvPr/>
        </p:nvSpPr>
        <p:spPr>
          <a:xfrm>
            <a:off x="263352" y="1232756"/>
            <a:ext cx="6096000" cy="400110"/>
          </a:xfrm>
          <a:prstGeom prst="rect">
            <a:avLst/>
          </a:prstGeom>
          <a:noFill/>
        </p:spPr>
        <p:txBody>
          <a:bodyPr wrap="square">
            <a:spAutoFit/>
          </a:bodyPr>
          <a:lstStyle/>
          <a:p>
            <a:r>
              <a:rPr lang="fr-FR" sz="2000" b="1" dirty="0">
                <a:solidFill>
                  <a:prstClr val="black"/>
                </a:solidFill>
                <a:cs typeface="Arial" panose="020B0604020202020204" pitchFamily="34" charset="0"/>
              </a:rPr>
              <a:t>What is it?</a:t>
            </a:r>
            <a:endParaRPr lang="en-US" sz="2000" b="1" dirty="0">
              <a:solidFill>
                <a:prstClr val="black"/>
              </a:solidFill>
              <a:cs typeface="Arial" panose="020B0604020202020204" pitchFamily="34" charset="0"/>
            </a:endParaRPr>
          </a:p>
        </p:txBody>
      </p:sp>
      <p:sp>
        <p:nvSpPr>
          <p:cNvPr id="6" name="Rectangle 1">
            <a:extLst>
              <a:ext uri="{FF2B5EF4-FFF2-40B4-BE49-F238E27FC236}">
                <a16:creationId xmlns:a16="http://schemas.microsoft.com/office/drawing/2014/main" id="{05EB5D9B-E970-45FC-8369-D96961B8178A}"/>
              </a:ext>
            </a:extLst>
          </p:cNvPr>
          <p:cNvSpPr>
            <a:spLocks noChangeArrowheads="1"/>
          </p:cNvSpPr>
          <p:nvPr/>
        </p:nvSpPr>
        <p:spPr bwMode="auto">
          <a:xfrm>
            <a:off x="196253" y="1615713"/>
            <a:ext cx="3519266" cy="3139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accent1">
                    <a:lumMod val="50000"/>
                  </a:schemeClr>
                </a:solidFill>
                <a:effectLst/>
                <a:latin typeface="Arial" panose="020B0604020202020204" pitchFamily="34" charset="0"/>
              </a:rPr>
              <a:t>Water-absorbing Geocomposite (WAG) technology retains water in the soil, supporting plant growth by reducing water stress and minimizing the need for frequent watering. This cost-effective solution is applicable in various vegetation scenarios, enhancing plant resilience and development.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7" name="Picture 6">
            <a:extLst>
              <a:ext uri="{FF2B5EF4-FFF2-40B4-BE49-F238E27FC236}">
                <a16:creationId xmlns:a16="http://schemas.microsoft.com/office/drawing/2014/main" id="{ABA954FC-5270-4CF5-8669-57020E409B90}"/>
              </a:ext>
            </a:extLst>
          </p:cNvPr>
          <p:cNvPicPr>
            <a:picLocks noChangeAspect="1"/>
          </p:cNvPicPr>
          <p:nvPr/>
        </p:nvPicPr>
        <p:blipFill>
          <a:blip r:embed="rId2"/>
          <a:stretch>
            <a:fillRect/>
          </a:stretch>
        </p:blipFill>
        <p:spPr>
          <a:xfrm>
            <a:off x="1110095" y="4515931"/>
            <a:ext cx="2510096" cy="14527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ZoneTexte 57">
            <a:extLst>
              <a:ext uri="{FF2B5EF4-FFF2-40B4-BE49-F238E27FC236}">
                <a16:creationId xmlns:a16="http://schemas.microsoft.com/office/drawing/2014/main" id="{52953D82-8B5B-4A30-AA78-B3414B2DB29C}"/>
              </a:ext>
            </a:extLst>
          </p:cNvPr>
          <p:cNvSpPr txBox="1"/>
          <p:nvPr/>
        </p:nvSpPr>
        <p:spPr>
          <a:xfrm>
            <a:off x="1" y="4997617"/>
            <a:ext cx="1163782" cy="830997"/>
          </a:xfrm>
          <a:prstGeom prst="rect">
            <a:avLst/>
          </a:prstGeom>
          <a:noFill/>
        </p:spPr>
        <p:txBody>
          <a:bodyPr wrap="square" rtlCol="0">
            <a:spAutoFit/>
          </a:bodyPr>
          <a:lstStyle/>
          <a:p>
            <a:r>
              <a:rPr lang="en-US" sz="1200" dirty="0">
                <a:solidFill>
                  <a:prstClr val="black"/>
                </a:solidFill>
                <a:latin typeface="Times New Roman" panose="02020603050405020304" pitchFamily="18" charset="0"/>
                <a:cs typeface="Times New Roman" panose="02020603050405020304" pitchFamily="18" charset="0"/>
              </a:rPr>
              <a:t>Cross-section of water absorbing geocomposite.</a:t>
            </a:r>
          </a:p>
        </p:txBody>
      </p:sp>
      <p:pic>
        <p:nvPicPr>
          <p:cNvPr id="9" name="Picture 8">
            <a:extLst>
              <a:ext uri="{FF2B5EF4-FFF2-40B4-BE49-F238E27FC236}">
                <a16:creationId xmlns:a16="http://schemas.microsoft.com/office/drawing/2014/main" id="{5131194A-9059-47D6-90B7-E3C06ABC73A4}"/>
              </a:ext>
            </a:extLst>
          </p:cNvPr>
          <p:cNvPicPr>
            <a:picLocks noChangeAspect="1"/>
          </p:cNvPicPr>
          <p:nvPr/>
        </p:nvPicPr>
        <p:blipFill>
          <a:blip r:embed="rId3"/>
          <a:stretch>
            <a:fillRect/>
          </a:stretch>
        </p:blipFill>
        <p:spPr>
          <a:xfrm>
            <a:off x="3834437" y="4122360"/>
            <a:ext cx="2892571" cy="202855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ZoneTexte 58">
            <a:extLst>
              <a:ext uri="{FF2B5EF4-FFF2-40B4-BE49-F238E27FC236}">
                <a16:creationId xmlns:a16="http://schemas.microsoft.com/office/drawing/2014/main" id="{2556FDCE-4AE7-4C9B-BC62-0D2BA195E4C4}"/>
              </a:ext>
            </a:extLst>
          </p:cNvPr>
          <p:cNvSpPr txBox="1"/>
          <p:nvPr/>
        </p:nvSpPr>
        <p:spPr>
          <a:xfrm>
            <a:off x="6816387" y="3861383"/>
            <a:ext cx="795411" cy="276999"/>
          </a:xfrm>
          <a:prstGeom prst="rect">
            <a:avLst/>
          </a:prstGeom>
          <a:noFill/>
        </p:spPr>
        <p:txBody>
          <a:bodyPr wrap="none" rtlCol="0">
            <a:spAutoFit/>
          </a:bodyPr>
          <a:lstStyle/>
          <a:p>
            <a:r>
              <a:rPr lang="fr-FR" sz="1200" dirty="0">
                <a:solidFill>
                  <a:prstClr val="black"/>
                </a:solidFill>
                <a:latin typeface="Times New Roman" panose="02020603050405020304" pitchFamily="18" charset="0"/>
                <a:cs typeface="Times New Roman" panose="02020603050405020304" pitchFamily="18" charset="0"/>
              </a:rPr>
              <a:t>geotextile</a:t>
            </a:r>
            <a:endParaRPr lang="en-US" sz="1200" dirty="0">
              <a:solidFill>
                <a:prstClr val="black"/>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F90CAE03-BED6-4A99-94DF-3E0656205582}"/>
              </a:ext>
            </a:extLst>
          </p:cNvPr>
          <p:cNvSpPr txBox="1"/>
          <p:nvPr/>
        </p:nvSpPr>
        <p:spPr>
          <a:xfrm>
            <a:off x="6911278" y="4683506"/>
            <a:ext cx="1155172" cy="276999"/>
          </a:xfrm>
          <a:prstGeom prst="rect">
            <a:avLst/>
          </a:prstGeom>
          <a:noFill/>
        </p:spPr>
        <p:txBody>
          <a:bodyPr wrap="square">
            <a:spAutoFit/>
          </a:bodyPr>
          <a:lstStyle/>
          <a:p>
            <a:r>
              <a:rPr kumimoji="0" lang="fr-FR" sz="1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Skelton</a:t>
            </a:r>
            <a:endParaRPr lang="en-US" dirty="0"/>
          </a:p>
        </p:txBody>
      </p:sp>
      <p:sp>
        <p:nvSpPr>
          <p:cNvPr id="12" name="TextBox 11">
            <a:extLst>
              <a:ext uri="{FF2B5EF4-FFF2-40B4-BE49-F238E27FC236}">
                <a16:creationId xmlns:a16="http://schemas.microsoft.com/office/drawing/2014/main" id="{E4883269-6ED5-4565-BADD-95D42A39ECCE}"/>
              </a:ext>
            </a:extLst>
          </p:cNvPr>
          <p:cNvSpPr txBox="1"/>
          <p:nvPr/>
        </p:nvSpPr>
        <p:spPr>
          <a:xfrm>
            <a:off x="6756323" y="5136117"/>
            <a:ext cx="1761339"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Super-absorbent absorbing water</a:t>
            </a:r>
            <a:endPar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grpSp>
        <p:nvGrpSpPr>
          <p:cNvPr id="13" name="Group 12">
            <a:extLst>
              <a:ext uri="{FF2B5EF4-FFF2-40B4-BE49-F238E27FC236}">
                <a16:creationId xmlns:a16="http://schemas.microsoft.com/office/drawing/2014/main" id="{C81E885E-5D2E-496E-9B1B-DEDCBE4F9375}"/>
              </a:ext>
            </a:extLst>
          </p:cNvPr>
          <p:cNvGrpSpPr/>
          <p:nvPr/>
        </p:nvGrpSpPr>
        <p:grpSpPr>
          <a:xfrm>
            <a:off x="6416748" y="965860"/>
            <a:ext cx="3526400" cy="924266"/>
            <a:chOff x="1972012" y="1878460"/>
            <a:chExt cx="999023" cy="924266"/>
          </a:xfrm>
        </p:grpSpPr>
        <p:sp>
          <p:nvSpPr>
            <p:cNvPr id="14" name="TextBox 13">
              <a:extLst>
                <a:ext uri="{FF2B5EF4-FFF2-40B4-BE49-F238E27FC236}">
                  <a16:creationId xmlns:a16="http://schemas.microsoft.com/office/drawing/2014/main" id="{F01EF095-3F02-4EC6-AE31-CAA520D7A1FB}"/>
                </a:ext>
              </a:extLst>
            </p:cNvPr>
            <p:cNvSpPr txBox="1"/>
            <p:nvPr/>
          </p:nvSpPr>
          <p:spPr>
            <a:xfrm>
              <a:off x="1972012" y="2156395"/>
              <a:ext cx="999023" cy="646331"/>
            </a:xfrm>
            <a:prstGeom prst="rect">
              <a:avLst/>
            </a:prstGeom>
            <a:noFill/>
          </p:spPr>
          <p:txBody>
            <a:bodyPr wrap="square" rtlCol="0">
              <a:spAutoFit/>
            </a:bodyPr>
            <a:lstStyle/>
            <a:p>
              <a:pPr algn="ctr"/>
              <a:r>
                <a:rPr lang="en-US" altLang="ko-KR" sz="1200" dirty="0">
                  <a:solidFill>
                    <a:prstClr val="black">
                      <a:lumMod val="75000"/>
                      <a:lumOff val="25000"/>
                    </a:prstClr>
                  </a:solidFill>
                  <a:latin typeface="Times New Roman" panose="02020603050405020304" pitchFamily="18" charset="0"/>
                  <a:cs typeface="Times New Roman" panose="02020603050405020304" pitchFamily="18" charset="0"/>
                </a:rPr>
                <a:t>WAG can be produced in long-lasting and fully biodegradable version which also provides nutrient to plants.</a:t>
              </a:r>
            </a:p>
          </p:txBody>
        </p:sp>
        <p:sp>
          <p:nvSpPr>
            <p:cNvPr id="15" name="TextBox 14">
              <a:extLst>
                <a:ext uri="{FF2B5EF4-FFF2-40B4-BE49-F238E27FC236}">
                  <a16:creationId xmlns:a16="http://schemas.microsoft.com/office/drawing/2014/main" id="{023EA506-555D-4865-B655-3259D18A5136}"/>
                </a:ext>
              </a:extLst>
            </p:cNvPr>
            <p:cNvSpPr txBox="1"/>
            <p:nvPr/>
          </p:nvSpPr>
          <p:spPr>
            <a:xfrm>
              <a:off x="1990376" y="1878460"/>
              <a:ext cx="778275" cy="276999"/>
            </a:xfrm>
            <a:prstGeom prst="rect">
              <a:avLst/>
            </a:prstGeom>
            <a:noFill/>
          </p:spPr>
          <p:txBody>
            <a:bodyPr wrap="square" rtlCol="0">
              <a:spAutoFit/>
            </a:bodyPr>
            <a:lstStyle/>
            <a:p>
              <a:r>
                <a:rPr lang="en-US" altLang="ko-KR" sz="1200" b="1" dirty="0">
                  <a:solidFill>
                    <a:prstClr val="black">
                      <a:lumMod val="75000"/>
                      <a:lumOff val="25000"/>
                    </a:prstClr>
                  </a:solidFill>
                  <a:latin typeface="Arial"/>
                  <a:cs typeface="Arial" pitchFamily="34" charset="0"/>
                </a:rPr>
                <a:t>biodegradability</a:t>
              </a:r>
              <a:endParaRPr lang="ko-KR" altLang="en-US" sz="1200" b="1" dirty="0">
                <a:solidFill>
                  <a:prstClr val="black">
                    <a:lumMod val="75000"/>
                    <a:lumOff val="25000"/>
                  </a:prstClr>
                </a:solidFill>
                <a:latin typeface="Arial"/>
                <a:cs typeface="Arial" pitchFamily="34" charset="0"/>
              </a:endParaRPr>
            </a:p>
          </p:txBody>
        </p:sp>
      </p:grpSp>
      <p:pic>
        <p:nvPicPr>
          <p:cNvPr id="16" name="Picture 15">
            <a:extLst>
              <a:ext uri="{FF2B5EF4-FFF2-40B4-BE49-F238E27FC236}">
                <a16:creationId xmlns:a16="http://schemas.microsoft.com/office/drawing/2014/main" id="{D96DEBEC-60FE-4A65-8CDA-5292E2E01875}"/>
              </a:ext>
            </a:extLst>
          </p:cNvPr>
          <p:cNvPicPr>
            <a:picLocks noChangeAspect="1"/>
          </p:cNvPicPr>
          <p:nvPr/>
        </p:nvPicPr>
        <p:blipFill>
          <a:blip r:embed="rId4"/>
          <a:stretch>
            <a:fillRect/>
          </a:stretch>
        </p:blipFill>
        <p:spPr>
          <a:xfrm>
            <a:off x="4237360" y="1786382"/>
            <a:ext cx="3151825" cy="161619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8" name="Picture 17">
            <a:extLst>
              <a:ext uri="{FF2B5EF4-FFF2-40B4-BE49-F238E27FC236}">
                <a16:creationId xmlns:a16="http://schemas.microsoft.com/office/drawing/2014/main" id="{92B88C6E-FDC9-4D2F-9D61-565218AA109F}"/>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7928368" y="2033697"/>
            <a:ext cx="4027068" cy="3563922"/>
          </a:xfrm>
          <a:prstGeom prst="rect">
            <a:avLst/>
          </a:prstGeom>
        </p:spPr>
      </p:pic>
      <p:sp>
        <p:nvSpPr>
          <p:cNvPr id="20" name="TextBox 19">
            <a:extLst>
              <a:ext uri="{FF2B5EF4-FFF2-40B4-BE49-F238E27FC236}">
                <a16:creationId xmlns:a16="http://schemas.microsoft.com/office/drawing/2014/main" id="{02F5A696-D10E-4F6B-8D1A-45E2CB50799D}"/>
              </a:ext>
            </a:extLst>
          </p:cNvPr>
          <p:cNvSpPr txBox="1"/>
          <p:nvPr/>
        </p:nvSpPr>
        <p:spPr>
          <a:xfrm>
            <a:off x="406353" y="318934"/>
            <a:ext cx="8690956" cy="584775"/>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chemeClr val="bg2"/>
                </a:solidFill>
                <a:effectLst/>
                <a:uLnTx/>
                <a:uFillTx/>
                <a:latin typeface="Tahoma" panose="020B0604030504040204" pitchFamily="34" charset="0"/>
                <a:ea typeface="Tahoma" panose="020B0604030504040204" pitchFamily="34" charset="0"/>
                <a:cs typeface="Tahoma" panose="020B0604030504040204" pitchFamily="34" charset="0"/>
                <a:sym typeface="Arial"/>
              </a:rPr>
              <a:t>Water Absorbing Geocomposite (WAG) </a:t>
            </a:r>
          </a:p>
        </p:txBody>
      </p:sp>
    </p:spTree>
    <p:extLst>
      <p:ext uri="{BB962C8B-B14F-4D97-AF65-F5344CB8AC3E}">
        <p14:creationId xmlns:p14="http://schemas.microsoft.com/office/powerpoint/2010/main" val="11987240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6">
            <a:extLst>
              <a:ext uri="{FF2B5EF4-FFF2-40B4-BE49-F238E27FC236}">
                <a16:creationId xmlns:a16="http://schemas.microsoft.com/office/drawing/2014/main" id="{5CC94CA5-424F-41E7-9D1E-F5C0B15E221D}"/>
              </a:ext>
            </a:extLst>
          </p:cNvPr>
          <p:cNvPicPr>
            <a:picLocks noChangeAspect="1"/>
          </p:cNvPicPr>
          <p:nvPr/>
        </p:nvPicPr>
        <p:blipFill rotWithShape="1">
          <a:blip r:embed="rId2">
            <a:extLst>
              <a:ext uri="{28A0092B-C50C-407E-A947-70E740481C1C}">
                <a14:useLocalDpi xmlns:a14="http://schemas.microsoft.com/office/drawing/2010/main" val="0"/>
              </a:ext>
            </a:extLst>
          </a:blip>
          <a:srcRect l="1429" t="8294" b="11990"/>
          <a:stretch/>
        </p:blipFill>
        <p:spPr>
          <a:xfrm>
            <a:off x="1544481" y="1147310"/>
            <a:ext cx="9091156" cy="462423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extBox 53">
            <a:extLst>
              <a:ext uri="{FF2B5EF4-FFF2-40B4-BE49-F238E27FC236}">
                <a16:creationId xmlns:a16="http://schemas.microsoft.com/office/drawing/2014/main" id="{E91CF76A-0D55-43FD-A85B-7C2DF57E56FE}"/>
              </a:ext>
            </a:extLst>
          </p:cNvPr>
          <p:cNvSpPr txBox="1"/>
          <p:nvPr/>
        </p:nvSpPr>
        <p:spPr>
          <a:xfrm>
            <a:off x="210767" y="331971"/>
            <a:ext cx="6122324" cy="646331"/>
          </a:xfrm>
          <a:prstGeom prst="rect">
            <a:avLst/>
          </a:prstGeom>
          <a:noFill/>
        </p:spPr>
        <p:txBody>
          <a:bodyPr wrap="square">
            <a:spAutoFit/>
          </a:bodyPr>
          <a:lstStyle/>
          <a:p>
            <a:r>
              <a:rPr lang="en-US" sz="3600" b="1" kern="1200" dirty="0">
                <a:solidFill>
                  <a:srgbClr val="97B722"/>
                </a:solidFill>
                <a:latin typeface="Tahoma" panose="020B0604030504040204" pitchFamily="34" charset="0"/>
                <a:ea typeface="Tahoma" panose="020B0604030504040204" pitchFamily="34" charset="0"/>
                <a:cs typeface="Tahoma" panose="020B0604030504040204" pitchFamily="34" charset="0"/>
              </a:rPr>
              <a:t>Greenhouse Experiment</a:t>
            </a:r>
          </a:p>
        </p:txBody>
      </p:sp>
    </p:spTree>
    <p:extLst>
      <p:ext uri="{BB962C8B-B14F-4D97-AF65-F5344CB8AC3E}">
        <p14:creationId xmlns:p14="http://schemas.microsoft.com/office/powerpoint/2010/main" val="15102181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26">
            <a:extLst>
              <a:ext uri="{FF2B5EF4-FFF2-40B4-BE49-F238E27FC236}">
                <a16:creationId xmlns:a16="http://schemas.microsoft.com/office/drawing/2014/main" id="{EE158EB6-AFE5-4934-8426-C313187C42B1}"/>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4967505" y="2492896"/>
            <a:ext cx="2149793" cy="286639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Image 19">
            <a:extLst>
              <a:ext uri="{FF2B5EF4-FFF2-40B4-BE49-F238E27FC236}">
                <a16:creationId xmlns:a16="http://schemas.microsoft.com/office/drawing/2014/main" id="{54CDE56C-24ED-4529-A32C-F037854205B0}"/>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9693036" y="2420888"/>
            <a:ext cx="2149793" cy="286639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Image 48">
            <a:extLst>
              <a:ext uri="{FF2B5EF4-FFF2-40B4-BE49-F238E27FC236}">
                <a16:creationId xmlns:a16="http://schemas.microsoft.com/office/drawing/2014/main" id="{1377DCEC-763E-4913-80AF-F877DF6F1840}"/>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349171" y="2492896"/>
            <a:ext cx="2149793" cy="286639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Image 6">
            <a:extLst>
              <a:ext uri="{FF2B5EF4-FFF2-40B4-BE49-F238E27FC236}">
                <a16:creationId xmlns:a16="http://schemas.microsoft.com/office/drawing/2014/main" id="{0C034F7A-52FD-44C8-B6CC-C11C5F22B6ED}"/>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2689246" y="1316075"/>
            <a:ext cx="2149793" cy="286639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Image 5">
            <a:extLst>
              <a:ext uri="{FF2B5EF4-FFF2-40B4-BE49-F238E27FC236}">
                <a16:creationId xmlns:a16="http://schemas.microsoft.com/office/drawing/2014/main" id="{9BAF0526-A2B2-4BA2-A519-2D6F7EABB1F4}"/>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7327207" y="1347131"/>
            <a:ext cx="2134640" cy="284618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TextBox 53">
            <a:extLst>
              <a:ext uri="{FF2B5EF4-FFF2-40B4-BE49-F238E27FC236}">
                <a16:creationId xmlns:a16="http://schemas.microsoft.com/office/drawing/2014/main" id="{6B8BA688-867D-44F1-92B3-A1F082C91BDD}"/>
              </a:ext>
            </a:extLst>
          </p:cNvPr>
          <p:cNvSpPr txBox="1"/>
          <p:nvPr/>
        </p:nvSpPr>
        <p:spPr>
          <a:xfrm>
            <a:off x="210767" y="331971"/>
            <a:ext cx="6122324" cy="646331"/>
          </a:xfrm>
          <a:prstGeom prst="rect">
            <a:avLst/>
          </a:prstGeom>
          <a:noFill/>
        </p:spPr>
        <p:txBody>
          <a:bodyPr wrap="square">
            <a:spAutoFit/>
          </a:bodyPr>
          <a:lstStyle/>
          <a:p>
            <a:r>
              <a:rPr lang="en-US" sz="3600" b="1" kern="1200" dirty="0">
                <a:solidFill>
                  <a:srgbClr val="97B722"/>
                </a:solidFill>
                <a:latin typeface="Tahoma" panose="020B0604030504040204" pitchFamily="34" charset="0"/>
                <a:ea typeface="Tahoma" panose="020B0604030504040204" pitchFamily="34" charset="0"/>
                <a:cs typeface="Tahoma" panose="020B0604030504040204" pitchFamily="34" charset="0"/>
              </a:rPr>
              <a:t>Greenhouse Experiment</a:t>
            </a:r>
          </a:p>
        </p:txBody>
      </p:sp>
    </p:spTree>
    <p:extLst>
      <p:ext uri="{BB962C8B-B14F-4D97-AF65-F5344CB8AC3E}">
        <p14:creationId xmlns:p14="http://schemas.microsoft.com/office/powerpoint/2010/main" val="12701415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ytuł 9">
            <a:extLst>
              <a:ext uri="{FF2B5EF4-FFF2-40B4-BE49-F238E27FC236}">
                <a16:creationId xmlns:a16="http://schemas.microsoft.com/office/drawing/2014/main" id="{E4566958-9454-4B96-908C-E0CF2930D671}"/>
              </a:ext>
            </a:extLst>
          </p:cNvPr>
          <p:cNvSpPr>
            <a:spLocks noGrp="1"/>
          </p:cNvSpPr>
          <p:nvPr>
            <p:ph type="title"/>
          </p:nvPr>
        </p:nvSpPr>
        <p:spPr/>
        <p:txBody>
          <a:bodyPr/>
          <a:lstStyle/>
          <a:p>
            <a:r>
              <a:rPr lang="pl-PL" dirty="0" err="1"/>
              <a:t>Plants</a:t>
            </a:r>
            <a:r>
              <a:rPr lang="pl-PL" dirty="0"/>
              <a:t> with and </a:t>
            </a:r>
            <a:r>
              <a:rPr lang="pl-PL" dirty="0" err="1"/>
              <a:t>without</a:t>
            </a:r>
            <a:r>
              <a:rPr lang="pl-PL" dirty="0"/>
              <a:t> </a:t>
            </a:r>
            <a:r>
              <a:rPr lang="pl-PL" dirty="0" err="1"/>
              <a:t>BioWAG</a:t>
            </a:r>
            <a:endParaRPr lang="pl-PL" dirty="0"/>
          </a:p>
        </p:txBody>
      </p:sp>
      <p:pic>
        <p:nvPicPr>
          <p:cNvPr id="12" name="Picture 3">
            <a:extLst>
              <a:ext uri="{FF2B5EF4-FFF2-40B4-BE49-F238E27FC236}">
                <a16:creationId xmlns:a16="http://schemas.microsoft.com/office/drawing/2014/main" id="{0F8786A7-18B6-4277-A3F8-13502835515B}"/>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19336" y="1508202"/>
            <a:ext cx="2700299" cy="3600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3" name="Picture 5">
            <a:extLst>
              <a:ext uri="{FF2B5EF4-FFF2-40B4-BE49-F238E27FC236}">
                <a16:creationId xmlns:a16="http://schemas.microsoft.com/office/drawing/2014/main" id="{B74B78EF-95C8-4A5E-947F-B85818B3E5AC}"/>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3107667" y="1502173"/>
            <a:ext cx="2700300" cy="3600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4" name="Picture 7">
            <a:extLst>
              <a:ext uri="{FF2B5EF4-FFF2-40B4-BE49-F238E27FC236}">
                <a16:creationId xmlns:a16="http://schemas.microsoft.com/office/drawing/2014/main" id="{13A7DECA-29FB-4D7C-BC59-4770A116DE95}"/>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6096000" y="1502173"/>
            <a:ext cx="2700300" cy="3600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5" name="Picture 9">
            <a:extLst>
              <a:ext uri="{FF2B5EF4-FFF2-40B4-BE49-F238E27FC236}">
                <a16:creationId xmlns:a16="http://schemas.microsoft.com/office/drawing/2014/main" id="{DC6A8AD2-BCC3-4F49-9C18-6D0059D9F254}"/>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9156340" y="1508202"/>
            <a:ext cx="2700300" cy="3600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6" name="Oval 10">
            <a:extLst>
              <a:ext uri="{FF2B5EF4-FFF2-40B4-BE49-F238E27FC236}">
                <a16:creationId xmlns:a16="http://schemas.microsoft.com/office/drawing/2014/main" id="{B45D16A2-6D8D-4EB2-A890-460AE463A988}"/>
              </a:ext>
            </a:extLst>
          </p:cNvPr>
          <p:cNvSpPr/>
          <p:nvPr/>
        </p:nvSpPr>
        <p:spPr>
          <a:xfrm>
            <a:off x="9337685" y="1492627"/>
            <a:ext cx="1194034" cy="3609946"/>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1">
            <a:extLst>
              <a:ext uri="{FF2B5EF4-FFF2-40B4-BE49-F238E27FC236}">
                <a16:creationId xmlns:a16="http://schemas.microsoft.com/office/drawing/2014/main" id="{491F66B9-0AE1-4555-8A71-67BA179C4833}"/>
              </a:ext>
            </a:extLst>
          </p:cNvPr>
          <p:cNvSpPr/>
          <p:nvPr/>
        </p:nvSpPr>
        <p:spPr>
          <a:xfrm>
            <a:off x="6427779" y="1502172"/>
            <a:ext cx="1194035" cy="3606429"/>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3">
            <a:extLst>
              <a:ext uri="{FF2B5EF4-FFF2-40B4-BE49-F238E27FC236}">
                <a16:creationId xmlns:a16="http://schemas.microsoft.com/office/drawing/2014/main" id="{82088128-5FC4-4265-9743-A6F52634766C}"/>
              </a:ext>
            </a:extLst>
          </p:cNvPr>
          <p:cNvSpPr/>
          <p:nvPr/>
        </p:nvSpPr>
        <p:spPr>
          <a:xfrm>
            <a:off x="491477" y="1328182"/>
            <a:ext cx="978008" cy="36004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4">
            <a:extLst>
              <a:ext uri="{FF2B5EF4-FFF2-40B4-BE49-F238E27FC236}">
                <a16:creationId xmlns:a16="http://schemas.microsoft.com/office/drawing/2014/main" id="{A3F2C66C-05EE-4922-83E4-559B02AE19C2}"/>
              </a:ext>
            </a:extLst>
          </p:cNvPr>
          <p:cNvSpPr/>
          <p:nvPr/>
        </p:nvSpPr>
        <p:spPr>
          <a:xfrm>
            <a:off x="3592179" y="1502173"/>
            <a:ext cx="978008" cy="36004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ymbol zastępczy numeru slajdu 2">
            <a:extLst>
              <a:ext uri="{FF2B5EF4-FFF2-40B4-BE49-F238E27FC236}">
                <a16:creationId xmlns:a16="http://schemas.microsoft.com/office/drawing/2014/main" id="{F98CB188-7FF0-4C1C-A67E-7BEBDC76B050}"/>
              </a:ext>
            </a:extLst>
          </p:cNvPr>
          <p:cNvSpPr>
            <a:spLocks noGrp="1"/>
          </p:cNvSpPr>
          <p:nvPr>
            <p:ph type="sldNum" sz="quarter" idx="12"/>
          </p:nvPr>
        </p:nvSpPr>
        <p:spPr/>
        <p:txBody>
          <a:bodyPr/>
          <a:lstStyle/>
          <a:p>
            <a:fld id="{13B735D5-0487-8C41-A85C-884E9D728D3D}" type="slidenum">
              <a:rPr lang="pl-PL" smtClean="0"/>
              <a:t>17</a:t>
            </a:fld>
            <a:endParaRPr lang="pl-PL"/>
          </a:p>
        </p:txBody>
      </p:sp>
    </p:spTree>
    <p:extLst>
      <p:ext uri="{BB962C8B-B14F-4D97-AF65-F5344CB8AC3E}">
        <p14:creationId xmlns:p14="http://schemas.microsoft.com/office/powerpoint/2010/main" val="18377176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ytuł 9">
            <a:extLst>
              <a:ext uri="{FF2B5EF4-FFF2-40B4-BE49-F238E27FC236}">
                <a16:creationId xmlns:a16="http://schemas.microsoft.com/office/drawing/2014/main" id="{E4566958-9454-4B96-908C-E0CF2930D671}"/>
              </a:ext>
            </a:extLst>
          </p:cNvPr>
          <p:cNvSpPr>
            <a:spLocks noGrp="1"/>
          </p:cNvSpPr>
          <p:nvPr>
            <p:ph type="title"/>
          </p:nvPr>
        </p:nvSpPr>
        <p:spPr/>
        <p:txBody>
          <a:bodyPr/>
          <a:lstStyle/>
          <a:p>
            <a:r>
              <a:rPr lang="pl-PL" dirty="0" err="1"/>
              <a:t>Results</a:t>
            </a:r>
            <a:r>
              <a:rPr lang="pl-PL" dirty="0"/>
              <a:t> – metal </a:t>
            </a:r>
            <a:r>
              <a:rPr lang="pl-PL" dirty="0" err="1"/>
              <a:t>concentration</a:t>
            </a:r>
            <a:r>
              <a:rPr lang="pl-PL" dirty="0"/>
              <a:t> [mg/kg </a:t>
            </a:r>
            <a:r>
              <a:rPr lang="pl-PL" dirty="0" err="1"/>
              <a:t>d.m</a:t>
            </a:r>
            <a:r>
              <a:rPr lang="pl-PL" dirty="0"/>
              <a:t>]</a:t>
            </a:r>
          </a:p>
        </p:txBody>
      </p:sp>
      <p:pic>
        <p:nvPicPr>
          <p:cNvPr id="11" name="Obraz 10">
            <a:extLst>
              <a:ext uri="{FF2B5EF4-FFF2-40B4-BE49-F238E27FC236}">
                <a16:creationId xmlns:a16="http://schemas.microsoft.com/office/drawing/2014/main" id="{5FB9CFF5-51AC-4916-AE47-DF0F6B7C34FE}"/>
              </a:ext>
            </a:extLst>
          </p:cNvPr>
          <p:cNvPicPr>
            <a:picLocks noChangeAspect="1"/>
          </p:cNvPicPr>
          <p:nvPr/>
        </p:nvPicPr>
        <p:blipFill>
          <a:blip r:embed="rId2"/>
          <a:stretch>
            <a:fillRect/>
          </a:stretch>
        </p:blipFill>
        <p:spPr>
          <a:xfrm>
            <a:off x="7805942" y="1415400"/>
            <a:ext cx="3423689" cy="2245784"/>
          </a:xfrm>
          <a:prstGeom prst="rect">
            <a:avLst/>
          </a:prstGeom>
        </p:spPr>
      </p:pic>
      <p:pic>
        <p:nvPicPr>
          <p:cNvPr id="12" name="Obraz 11">
            <a:extLst>
              <a:ext uri="{FF2B5EF4-FFF2-40B4-BE49-F238E27FC236}">
                <a16:creationId xmlns:a16="http://schemas.microsoft.com/office/drawing/2014/main" id="{1E840568-CB4F-4208-A05E-17AAE9C12DC2}"/>
              </a:ext>
            </a:extLst>
          </p:cNvPr>
          <p:cNvPicPr>
            <a:picLocks noChangeAspect="1"/>
          </p:cNvPicPr>
          <p:nvPr/>
        </p:nvPicPr>
        <p:blipFill>
          <a:blip r:embed="rId3"/>
          <a:stretch>
            <a:fillRect/>
          </a:stretch>
        </p:blipFill>
        <p:spPr>
          <a:xfrm>
            <a:off x="7805940" y="3483177"/>
            <a:ext cx="3423689" cy="2264231"/>
          </a:xfrm>
          <a:prstGeom prst="rect">
            <a:avLst/>
          </a:prstGeom>
        </p:spPr>
      </p:pic>
      <p:pic>
        <p:nvPicPr>
          <p:cNvPr id="13" name="Obraz 12">
            <a:extLst>
              <a:ext uri="{FF2B5EF4-FFF2-40B4-BE49-F238E27FC236}">
                <a16:creationId xmlns:a16="http://schemas.microsoft.com/office/drawing/2014/main" id="{89CA6CDA-3B0C-4E0D-A545-F756BD42695D}"/>
              </a:ext>
            </a:extLst>
          </p:cNvPr>
          <p:cNvPicPr>
            <a:picLocks noChangeAspect="1"/>
          </p:cNvPicPr>
          <p:nvPr/>
        </p:nvPicPr>
        <p:blipFill>
          <a:blip r:embed="rId4"/>
          <a:stretch>
            <a:fillRect/>
          </a:stretch>
        </p:blipFill>
        <p:spPr>
          <a:xfrm>
            <a:off x="942469" y="1425232"/>
            <a:ext cx="3563259" cy="2128525"/>
          </a:xfrm>
          <a:prstGeom prst="rect">
            <a:avLst/>
          </a:prstGeom>
        </p:spPr>
      </p:pic>
      <p:graphicFrame>
        <p:nvGraphicFramePr>
          <p:cNvPr id="14" name="Chart 35">
            <a:extLst>
              <a:ext uri="{FF2B5EF4-FFF2-40B4-BE49-F238E27FC236}">
                <a16:creationId xmlns:a16="http://schemas.microsoft.com/office/drawing/2014/main" id="{D25E4F12-6651-4062-A8B4-3C3884E864BB}"/>
              </a:ext>
            </a:extLst>
          </p:cNvPr>
          <p:cNvGraphicFramePr/>
          <p:nvPr>
            <p:extLst>
              <p:ext uri="{D42A27DB-BD31-4B8C-83A1-F6EECF244321}">
                <p14:modId xmlns:p14="http://schemas.microsoft.com/office/powerpoint/2010/main" val="3627119265"/>
              </p:ext>
            </p:extLst>
          </p:nvPr>
        </p:nvGraphicFramePr>
        <p:xfrm>
          <a:off x="4505729" y="1360977"/>
          <a:ext cx="3300211" cy="2128525"/>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5" name="Chart 36">
            <a:extLst>
              <a:ext uri="{FF2B5EF4-FFF2-40B4-BE49-F238E27FC236}">
                <a16:creationId xmlns:a16="http://schemas.microsoft.com/office/drawing/2014/main" id="{82BCD490-82B7-4DF8-AFE9-0650D6E23230}"/>
              </a:ext>
            </a:extLst>
          </p:cNvPr>
          <p:cNvGraphicFramePr/>
          <p:nvPr>
            <p:extLst>
              <p:ext uri="{D42A27DB-BD31-4B8C-83A1-F6EECF244321}">
                <p14:modId xmlns:p14="http://schemas.microsoft.com/office/powerpoint/2010/main" val="2081945862"/>
              </p:ext>
            </p:extLst>
          </p:nvPr>
        </p:nvGraphicFramePr>
        <p:xfrm>
          <a:off x="942469" y="3489502"/>
          <a:ext cx="3563260" cy="2245784"/>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7" name="Chart 37">
            <a:extLst>
              <a:ext uri="{FF2B5EF4-FFF2-40B4-BE49-F238E27FC236}">
                <a16:creationId xmlns:a16="http://schemas.microsoft.com/office/drawing/2014/main" id="{DCBC18CA-9962-43F4-8531-989E4051FB9F}"/>
              </a:ext>
            </a:extLst>
          </p:cNvPr>
          <p:cNvGraphicFramePr/>
          <p:nvPr>
            <p:extLst>
              <p:ext uri="{D42A27DB-BD31-4B8C-83A1-F6EECF244321}">
                <p14:modId xmlns:p14="http://schemas.microsoft.com/office/powerpoint/2010/main" val="748965323"/>
              </p:ext>
            </p:extLst>
          </p:nvPr>
        </p:nvGraphicFramePr>
        <p:xfrm>
          <a:off x="4505728" y="3516991"/>
          <a:ext cx="3423688" cy="2190805"/>
        </p:xfrm>
        <a:graphic>
          <a:graphicData uri="http://schemas.openxmlformats.org/drawingml/2006/chart">
            <c:chart xmlns:c="http://schemas.openxmlformats.org/drawingml/2006/chart" xmlns:r="http://schemas.openxmlformats.org/officeDocument/2006/relationships" r:id="rId7"/>
          </a:graphicData>
        </a:graphic>
      </p:graphicFrame>
      <p:sp>
        <p:nvSpPr>
          <p:cNvPr id="3" name="Symbol zastępczy numeru slajdu 2">
            <a:extLst>
              <a:ext uri="{FF2B5EF4-FFF2-40B4-BE49-F238E27FC236}">
                <a16:creationId xmlns:a16="http://schemas.microsoft.com/office/drawing/2014/main" id="{B120385A-B964-4B66-8701-CD4CE3A8143D}"/>
              </a:ext>
            </a:extLst>
          </p:cNvPr>
          <p:cNvSpPr>
            <a:spLocks noGrp="1"/>
          </p:cNvSpPr>
          <p:nvPr>
            <p:ph type="sldNum" sz="quarter" idx="12"/>
          </p:nvPr>
        </p:nvSpPr>
        <p:spPr/>
        <p:txBody>
          <a:bodyPr/>
          <a:lstStyle/>
          <a:p>
            <a:fld id="{13B735D5-0487-8C41-A85C-884E9D728D3D}" type="slidenum">
              <a:rPr lang="pl-PL" smtClean="0"/>
              <a:t>18</a:t>
            </a:fld>
            <a:endParaRPr lang="pl-PL"/>
          </a:p>
        </p:txBody>
      </p:sp>
    </p:spTree>
    <p:extLst>
      <p:ext uri="{BB962C8B-B14F-4D97-AF65-F5344CB8AC3E}">
        <p14:creationId xmlns:p14="http://schemas.microsoft.com/office/powerpoint/2010/main" val="28934555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ytuł 9">
            <a:extLst>
              <a:ext uri="{FF2B5EF4-FFF2-40B4-BE49-F238E27FC236}">
                <a16:creationId xmlns:a16="http://schemas.microsoft.com/office/drawing/2014/main" id="{E4566958-9454-4B96-908C-E0CF2930D671}"/>
              </a:ext>
            </a:extLst>
          </p:cNvPr>
          <p:cNvSpPr>
            <a:spLocks noGrp="1"/>
          </p:cNvSpPr>
          <p:nvPr>
            <p:ph type="title"/>
          </p:nvPr>
        </p:nvSpPr>
        <p:spPr/>
        <p:txBody>
          <a:bodyPr/>
          <a:lstStyle/>
          <a:p>
            <a:r>
              <a:rPr lang="pl-PL" dirty="0" err="1"/>
              <a:t>Results</a:t>
            </a:r>
            <a:r>
              <a:rPr lang="pl-PL" dirty="0"/>
              <a:t> – </a:t>
            </a:r>
            <a:r>
              <a:rPr lang="pl-PL" dirty="0" err="1"/>
              <a:t>fresh</a:t>
            </a:r>
            <a:r>
              <a:rPr lang="pl-PL" dirty="0"/>
              <a:t> and </a:t>
            </a:r>
            <a:r>
              <a:rPr lang="pl-PL" dirty="0" err="1"/>
              <a:t>dry</a:t>
            </a:r>
            <a:r>
              <a:rPr lang="pl-PL" dirty="0"/>
              <a:t> </a:t>
            </a:r>
            <a:r>
              <a:rPr lang="pl-PL" dirty="0" err="1"/>
              <a:t>biomass</a:t>
            </a:r>
            <a:r>
              <a:rPr lang="pl-PL" dirty="0"/>
              <a:t> [g]</a:t>
            </a:r>
          </a:p>
        </p:txBody>
      </p:sp>
      <p:pic>
        <p:nvPicPr>
          <p:cNvPr id="3" name="Obraz 2">
            <a:extLst>
              <a:ext uri="{FF2B5EF4-FFF2-40B4-BE49-F238E27FC236}">
                <a16:creationId xmlns:a16="http://schemas.microsoft.com/office/drawing/2014/main" id="{A66FB400-6F1F-4EF3-849A-B4E34AF6A90B}"/>
              </a:ext>
            </a:extLst>
          </p:cNvPr>
          <p:cNvPicPr>
            <a:picLocks noChangeAspect="1"/>
          </p:cNvPicPr>
          <p:nvPr/>
        </p:nvPicPr>
        <p:blipFill>
          <a:blip r:embed="rId2"/>
          <a:stretch>
            <a:fillRect/>
          </a:stretch>
        </p:blipFill>
        <p:spPr>
          <a:xfrm>
            <a:off x="2359100" y="1386307"/>
            <a:ext cx="7242099" cy="4388070"/>
          </a:xfrm>
          <a:prstGeom prst="rect">
            <a:avLst/>
          </a:prstGeom>
        </p:spPr>
      </p:pic>
      <p:sp>
        <p:nvSpPr>
          <p:cNvPr id="4" name="Symbol zastępczy numeru slajdu 3">
            <a:extLst>
              <a:ext uri="{FF2B5EF4-FFF2-40B4-BE49-F238E27FC236}">
                <a16:creationId xmlns:a16="http://schemas.microsoft.com/office/drawing/2014/main" id="{B32C14C7-2239-4C78-97B3-349EB377F6BA}"/>
              </a:ext>
            </a:extLst>
          </p:cNvPr>
          <p:cNvSpPr>
            <a:spLocks noGrp="1"/>
          </p:cNvSpPr>
          <p:nvPr>
            <p:ph type="sldNum" sz="quarter" idx="12"/>
          </p:nvPr>
        </p:nvSpPr>
        <p:spPr/>
        <p:txBody>
          <a:bodyPr/>
          <a:lstStyle/>
          <a:p>
            <a:fld id="{13B735D5-0487-8C41-A85C-884E9D728D3D}" type="slidenum">
              <a:rPr lang="pl-PL" smtClean="0"/>
              <a:t>19</a:t>
            </a:fld>
            <a:endParaRPr lang="pl-PL"/>
          </a:p>
        </p:txBody>
      </p:sp>
      <p:cxnSp>
        <p:nvCxnSpPr>
          <p:cNvPr id="6" name="Łącznik prosty 5">
            <a:extLst>
              <a:ext uri="{FF2B5EF4-FFF2-40B4-BE49-F238E27FC236}">
                <a16:creationId xmlns:a16="http://schemas.microsoft.com/office/drawing/2014/main" id="{45FFA6B6-E548-4E96-90F1-C0349BB75402}"/>
              </a:ext>
            </a:extLst>
          </p:cNvPr>
          <p:cNvCxnSpPr/>
          <p:nvPr/>
        </p:nvCxnSpPr>
        <p:spPr>
          <a:xfrm flipH="1" flipV="1">
            <a:off x="2923309" y="3332018"/>
            <a:ext cx="6345382" cy="48491"/>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848203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1"/>
          <p:cNvSpPr txBox="1">
            <a:spLocks noGrp="1"/>
          </p:cNvSpPr>
          <p:nvPr>
            <p:ph type="ctrTitle"/>
          </p:nvPr>
        </p:nvSpPr>
        <p:spPr>
          <a:xfrm>
            <a:off x="558608" y="418811"/>
            <a:ext cx="4995087" cy="1903375"/>
          </a:xfrm>
          <a:prstGeom prst="rect">
            <a:avLst/>
          </a:prstGeom>
          <a:noFill/>
          <a:ln>
            <a:noFill/>
          </a:ln>
        </p:spPr>
        <p:txBody>
          <a:bodyPr spcFirstLastPara="1" wrap="square" lIns="0" tIns="0" rIns="0" bIns="0" anchor="b" anchorCtr="0">
            <a:normAutofit/>
          </a:bodyPr>
          <a:lstStyle/>
          <a:p>
            <a:pPr marL="0" lvl="0" indent="0" algn="l" rtl="0">
              <a:lnSpc>
                <a:spcPct val="90000"/>
              </a:lnSpc>
              <a:spcBef>
                <a:spcPts val="0"/>
              </a:spcBef>
              <a:spcAft>
                <a:spcPts val="0"/>
              </a:spcAft>
              <a:buClr>
                <a:schemeClr val="lt1"/>
              </a:buClr>
              <a:buSzPts val="4800"/>
              <a:buFont typeface="Arial"/>
              <a:buNone/>
            </a:pPr>
            <a:r>
              <a:rPr lang="en-GB" dirty="0"/>
              <a:t>SYMBIOREM</a:t>
            </a:r>
            <a:endParaRPr dirty="0"/>
          </a:p>
        </p:txBody>
      </p:sp>
      <p:sp>
        <p:nvSpPr>
          <p:cNvPr id="215" name="Google Shape;215;p1"/>
          <p:cNvSpPr txBox="1">
            <a:spLocks noGrp="1"/>
          </p:cNvSpPr>
          <p:nvPr>
            <p:ph type="body" idx="1"/>
          </p:nvPr>
        </p:nvSpPr>
        <p:spPr>
          <a:xfrm>
            <a:off x="558608" y="2497865"/>
            <a:ext cx="11187276" cy="931135"/>
          </a:xfrm>
          <a:prstGeom prst="rect">
            <a:avLst/>
          </a:prstGeom>
          <a:noFill/>
          <a:ln>
            <a:noFill/>
          </a:ln>
        </p:spPr>
        <p:txBody>
          <a:bodyPr spcFirstLastPara="1" wrap="square" lIns="0" tIns="0" rIns="0" bIns="0" anchor="t" anchorCtr="0">
            <a:normAutofit fontScale="55000" lnSpcReduction="20000"/>
          </a:bodyPr>
          <a:lstStyle/>
          <a:p>
            <a:pPr marL="0" lvl="0" indent="0">
              <a:spcBef>
                <a:spcPts val="0"/>
              </a:spcBef>
            </a:pPr>
            <a:r>
              <a:rPr lang="en-US" sz="3300" spc="-20" dirty="0">
                <a:latin typeface="Tahoma" panose="020B0604030504040204" pitchFamily="34" charset="0"/>
                <a:ea typeface="Tahoma" panose="020B0604030504040204" pitchFamily="34" charset="0"/>
                <a:cs typeface="Tahoma" panose="020B0604030504040204" pitchFamily="34" charset="0"/>
              </a:rPr>
              <a:t>Symbiotic, circular bioremediation systems and biotechnology solutions for improved environmental, economic and social sustainability in pollution control”</a:t>
            </a:r>
            <a:endParaRPr lang="pl-PL" sz="3300" spc="-20" dirty="0">
              <a:latin typeface="Tahoma" panose="020B0604030504040204" pitchFamily="34" charset="0"/>
              <a:ea typeface="Tahoma" panose="020B0604030504040204" pitchFamily="34" charset="0"/>
              <a:cs typeface="Tahoma" panose="020B0604030504040204" pitchFamily="34" charset="0"/>
            </a:endParaRPr>
          </a:p>
          <a:p>
            <a:pPr marL="0" lvl="0" indent="0" algn="l" rtl="0">
              <a:lnSpc>
                <a:spcPct val="90000"/>
              </a:lnSpc>
              <a:spcBef>
                <a:spcPts val="0"/>
              </a:spcBef>
              <a:spcAft>
                <a:spcPts val="0"/>
              </a:spcAft>
              <a:buClr>
                <a:schemeClr val="lt1"/>
              </a:buClr>
              <a:buSzPts val="2000"/>
              <a:buNone/>
            </a:pPr>
            <a:endParaRPr lang="pl-PL" spc="-20" dirty="0">
              <a:latin typeface="Tahoma" panose="020B0604030504040204" pitchFamily="34" charset="0"/>
              <a:ea typeface="Tahoma" panose="020B0604030504040204" pitchFamily="34" charset="0"/>
              <a:cs typeface="Tahoma" panose="020B0604030504040204" pitchFamily="34" charset="0"/>
            </a:endParaRPr>
          </a:p>
          <a:p>
            <a:pPr marL="0" lvl="0" indent="0" algn="l" rtl="0">
              <a:lnSpc>
                <a:spcPct val="90000"/>
              </a:lnSpc>
              <a:spcBef>
                <a:spcPts val="0"/>
              </a:spcBef>
              <a:spcAft>
                <a:spcPts val="0"/>
              </a:spcAft>
              <a:buClr>
                <a:schemeClr val="lt1"/>
              </a:buClr>
              <a:buSzPts val="2000"/>
              <a:buNone/>
            </a:pPr>
            <a:endParaRPr lang="pl-PL" sz="2000" spc="-20" dirty="0">
              <a:latin typeface="Tahoma" panose="020B0604030504040204" pitchFamily="34" charset="0"/>
              <a:ea typeface="Tahoma" panose="020B0604030504040204" pitchFamily="34" charset="0"/>
              <a:cs typeface="Tahoma" panose="020B0604030504040204" pitchFamily="34" charset="0"/>
            </a:endParaRPr>
          </a:p>
          <a:p>
            <a:pPr marL="0" lvl="0" indent="0" algn="l" rtl="0">
              <a:lnSpc>
                <a:spcPct val="90000"/>
              </a:lnSpc>
              <a:spcBef>
                <a:spcPts val="0"/>
              </a:spcBef>
              <a:spcAft>
                <a:spcPts val="0"/>
              </a:spcAft>
              <a:buClr>
                <a:schemeClr val="lt1"/>
              </a:buClr>
              <a:buSzPts val="2000"/>
              <a:buNone/>
            </a:pPr>
            <a:endParaRPr lang="pl-PL" spc="-20" dirty="0">
              <a:latin typeface="Tahoma" panose="020B0604030504040204" pitchFamily="34" charset="0"/>
              <a:ea typeface="Tahoma" panose="020B0604030504040204" pitchFamily="34" charset="0"/>
              <a:cs typeface="Tahoma" panose="020B0604030504040204" pitchFamily="34" charset="0"/>
            </a:endParaRPr>
          </a:p>
          <a:p>
            <a:pPr marL="0" lvl="0" indent="0">
              <a:spcBef>
                <a:spcPts val="0"/>
              </a:spcBef>
            </a:pPr>
            <a:r>
              <a:rPr lang="pl-PL" spc="-20" dirty="0">
                <a:latin typeface="Tahoma" panose="020B0604030504040204" pitchFamily="34" charset="0"/>
                <a:ea typeface="Tahoma" panose="020B0604030504040204" pitchFamily="34" charset="0"/>
                <a:cs typeface="Tahoma" panose="020B0604030504040204" pitchFamily="34" charset="0"/>
              </a:rPr>
              <a:t>https://symbiorem.eu/</a:t>
            </a:r>
            <a:endParaRPr lang="pl-PL" sz="2000" spc="-20" dirty="0">
              <a:latin typeface="Tahoma" panose="020B0604030504040204" pitchFamily="34" charset="0"/>
              <a:ea typeface="Tahoma" panose="020B0604030504040204" pitchFamily="34" charset="0"/>
              <a:cs typeface="Tahoma" panose="020B0604030504040204" pitchFamily="34" charset="0"/>
            </a:endParaRPr>
          </a:p>
          <a:p>
            <a:pPr marL="0" lvl="0" indent="0" algn="l" rtl="0">
              <a:lnSpc>
                <a:spcPct val="90000"/>
              </a:lnSpc>
              <a:spcBef>
                <a:spcPts val="0"/>
              </a:spcBef>
              <a:spcAft>
                <a:spcPts val="0"/>
              </a:spcAft>
              <a:buClr>
                <a:schemeClr val="lt1"/>
              </a:buClr>
              <a:buSzPts val="2000"/>
              <a:buNone/>
            </a:pPr>
            <a:endParaRPr lang="pl-PL" sz="2000" spc="-20" dirty="0">
              <a:latin typeface="Tahoma" panose="020B0604030504040204" pitchFamily="34" charset="0"/>
              <a:ea typeface="Tahoma" panose="020B0604030504040204" pitchFamily="34" charset="0"/>
              <a:cs typeface="Tahoma" panose="020B0604030504040204" pitchFamily="34" charset="0"/>
            </a:endParaRPr>
          </a:p>
          <a:p>
            <a:pPr marL="0" lvl="0" indent="0" algn="l" rtl="0">
              <a:lnSpc>
                <a:spcPct val="90000"/>
              </a:lnSpc>
              <a:spcBef>
                <a:spcPts val="0"/>
              </a:spcBef>
              <a:spcAft>
                <a:spcPts val="0"/>
              </a:spcAft>
              <a:buClr>
                <a:schemeClr val="lt1"/>
              </a:buClr>
              <a:buSzPts val="2000"/>
              <a:buNone/>
            </a:pPr>
            <a:endParaRPr dirty="0"/>
          </a:p>
        </p:txBody>
      </p:sp>
      <p:pic>
        <p:nvPicPr>
          <p:cNvPr id="2" name="Obraz 1">
            <a:extLst>
              <a:ext uri="{FF2B5EF4-FFF2-40B4-BE49-F238E27FC236}">
                <a16:creationId xmlns:a16="http://schemas.microsoft.com/office/drawing/2014/main" id="{A36D3C4C-7174-47E2-A376-DC5A6396BD15}"/>
              </a:ext>
            </a:extLst>
          </p:cNvPr>
          <p:cNvPicPr>
            <a:picLocks noChangeAspect="1"/>
          </p:cNvPicPr>
          <p:nvPr/>
        </p:nvPicPr>
        <p:blipFill rotWithShape="1">
          <a:blip r:embed="rId3"/>
          <a:srcRect l="8181" t="27071" r="13410" b="8552"/>
          <a:stretch/>
        </p:blipFill>
        <p:spPr>
          <a:xfrm>
            <a:off x="5574808" y="3094182"/>
            <a:ext cx="5523347" cy="2550880"/>
          </a:xfrm>
          <a:prstGeom prst="rect">
            <a:avLst/>
          </a:prstGeom>
        </p:spPr>
      </p:pic>
    </p:spTree>
    <p:extLst>
      <p:ext uri="{BB962C8B-B14F-4D97-AF65-F5344CB8AC3E}">
        <p14:creationId xmlns:p14="http://schemas.microsoft.com/office/powerpoint/2010/main" val="31359392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ytuł 9">
            <a:extLst>
              <a:ext uri="{FF2B5EF4-FFF2-40B4-BE49-F238E27FC236}">
                <a16:creationId xmlns:a16="http://schemas.microsoft.com/office/drawing/2014/main" id="{E4566958-9454-4B96-908C-E0CF2930D671}"/>
              </a:ext>
            </a:extLst>
          </p:cNvPr>
          <p:cNvSpPr>
            <a:spLocks noGrp="1"/>
          </p:cNvSpPr>
          <p:nvPr>
            <p:ph type="title"/>
          </p:nvPr>
        </p:nvSpPr>
        <p:spPr/>
        <p:txBody>
          <a:bodyPr/>
          <a:lstStyle/>
          <a:p>
            <a:r>
              <a:rPr lang="pl-PL" dirty="0" err="1"/>
              <a:t>Results</a:t>
            </a:r>
            <a:r>
              <a:rPr lang="pl-PL" dirty="0"/>
              <a:t> – metal </a:t>
            </a:r>
            <a:r>
              <a:rPr lang="pl-PL" dirty="0" err="1"/>
              <a:t>uptake</a:t>
            </a:r>
            <a:r>
              <a:rPr lang="pl-PL" dirty="0"/>
              <a:t> [mg/kg </a:t>
            </a:r>
            <a:r>
              <a:rPr lang="pl-PL" dirty="0" err="1"/>
              <a:t>d.m</a:t>
            </a:r>
            <a:r>
              <a:rPr lang="pl-PL" dirty="0"/>
              <a:t>]</a:t>
            </a:r>
          </a:p>
        </p:txBody>
      </p:sp>
      <p:pic>
        <p:nvPicPr>
          <p:cNvPr id="2" name="Obraz 1">
            <a:extLst>
              <a:ext uri="{FF2B5EF4-FFF2-40B4-BE49-F238E27FC236}">
                <a16:creationId xmlns:a16="http://schemas.microsoft.com/office/drawing/2014/main" id="{5362091A-2EB1-4199-9E47-332F81CD2D22}"/>
              </a:ext>
            </a:extLst>
          </p:cNvPr>
          <p:cNvPicPr>
            <a:picLocks noChangeAspect="1"/>
          </p:cNvPicPr>
          <p:nvPr/>
        </p:nvPicPr>
        <p:blipFill>
          <a:blip r:embed="rId2"/>
          <a:stretch>
            <a:fillRect/>
          </a:stretch>
        </p:blipFill>
        <p:spPr>
          <a:xfrm>
            <a:off x="1078528" y="1501696"/>
            <a:ext cx="3296225" cy="1935162"/>
          </a:xfrm>
          <a:prstGeom prst="rect">
            <a:avLst/>
          </a:prstGeom>
        </p:spPr>
      </p:pic>
      <p:pic>
        <p:nvPicPr>
          <p:cNvPr id="3" name="Obraz 2">
            <a:extLst>
              <a:ext uri="{FF2B5EF4-FFF2-40B4-BE49-F238E27FC236}">
                <a16:creationId xmlns:a16="http://schemas.microsoft.com/office/drawing/2014/main" id="{63C18A6B-305D-4BC8-A0A0-46EEDFA08759}"/>
              </a:ext>
            </a:extLst>
          </p:cNvPr>
          <p:cNvPicPr>
            <a:picLocks noChangeAspect="1"/>
          </p:cNvPicPr>
          <p:nvPr/>
        </p:nvPicPr>
        <p:blipFill>
          <a:blip r:embed="rId3"/>
          <a:stretch>
            <a:fillRect/>
          </a:stretch>
        </p:blipFill>
        <p:spPr>
          <a:xfrm>
            <a:off x="4378925" y="1501696"/>
            <a:ext cx="3146239" cy="1935162"/>
          </a:xfrm>
          <a:prstGeom prst="rect">
            <a:avLst/>
          </a:prstGeom>
        </p:spPr>
      </p:pic>
      <p:pic>
        <p:nvPicPr>
          <p:cNvPr id="4" name="Obraz 3">
            <a:extLst>
              <a:ext uri="{FF2B5EF4-FFF2-40B4-BE49-F238E27FC236}">
                <a16:creationId xmlns:a16="http://schemas.microsoft.com/office/drawing/2014/main" id="{E74D6B31-DB00-441F-9EE6-D99DA285F965}"/>
              </a:ext>
            </a:extLst>
          </p:cNvPr>
          <p:cNvPicPr>
            <a:picLocks noChangeAspect="1"/>
          </p:cNvPicPr>
          <p:nvPr/>
        </p:nvPicPr>
        <p:blipFill>
          <a:blip r:embed="rId4"/>
          <a:stretch>
            <a:fillRect/>
          </a:stretch>
        </p:blipFill>
        <p:spPr>
          <a:xfrm>
            <a:off x="7525164" y="1501696"/>
            <a:ext cx="3090940" cy="1938696"/>
          </a:xfrm>
          <a:prstGeom prst="rect">
            <a:avLst/>
          </a:prstGeom>
        </p:spPr>
      </p:pic>
      <p:graphicFrame>
        <p:nvGraphicFramePr>
          <p:cNvPr id="16" name="Chart 17">
            <a:extLst>
              <a:ext uri="{FF2B5EF4-FFF2-40B4-BE49-F238E27FC236}">
                <a16:creationId xmlns:a16="http://schemas.microsoft.com/office/drawing/2014/main" id="{3CC94C34-1ABD-4E75-BEDF-222A09F2AC0D}"/>
              </a:ext>
            </a:extLst>
          </p:cNvPr>
          <p:cNvGraphicFramePr/>
          <p:nvPr>
            <p:extLst>
              <p:ext uri="{D42A27DB-BD31-4B8C-83A1-F6EECF244321}">
                <p14:modId xmlns:p14="http://schemas.microsoft.com/office/powerpoint/2010/main" val="201717044"/>
              </p:ext>
            </p:extLst>
          </p:nvPr>
        </p:nvGraphicFramePr>
        <p:xfrm>
          <a:off x="1078528" y="3470353"/>
          <a:ext cx="3296225" cy="2145355"/>
        </p:xfrm>
        <a:graphic>
          <a:graphicData uri="http://schemas.openxmlformats.org/drawingml/2006/chart">
            <c:chart xmlns:c="http://schemas.openxmlformats.org/drawingml/2006/chart" xmlns:r="http://schemas.openxmlformats.org/officeDocument/2006/relationships" r:id="rId5"/>
          </a:graphicData>
        </a:graphic>
      </p:graphicFrame>
      <p:pic>
        <p:nvPicPr>
          <p:cNvPr id="5" name="Obraz 4">
            <a:extLst>
              <a:ext uri="{FF2B5EF4-FFF2-40B4-BE49-F238E27FC236}">
                <a16:creationId xmlns:a16="http://schemas.microsoft.com/office/drawing/2014/main" id="{283FED53-1432-465D-916E-4B835B579436}"/>
              </a:ext>
            </a:extLst>
          </p:cNvPr>
          <p:cNvPicPr>
            <a:picLocks noChangeAspect="1"/>
          </p:cNvPicPr>
          <p:nvPr/>
        </p:nvPicPr>
        <p:blipFill>
          <a:blip r:embed="rId6"/>
          <a:stretch>
            <a:fillRect/>
          </a:stretch>
        </p:blipFill>
        <p:spPr>
          <a:xfrm>
            <a:off x="4371705" y="3436858"/>
            <a:ext cx="3165322" cy="2012597"/>
          </a:xfrm>
          <a:prstGeom prst="rect">
            <a:avLst/>
          </a:prstGeom>
        </p:spPr>
      </p:pic>
      <p:graphicFrame>
        <p:nvGraphicFramePr>
          <p:cNvPr id="18" name="Chart 18">
            <a:extLst>
              <a:ext uri="{FF2B5EF4-FFF2-40B4-BE49-F238E27FC236}">
                <a16:creationId xmlns:a16="http://schemas.microsoft.com/office/drawing/2014/main" id="{E4187B1E-F296-442D-BFB4-E4E75FC4FF6A}"/>
              </a:ext>
            </a:extLst>
          </p:cNvPr>
          <p:cNvGraphicFramePr/>
          <p:nvPr>
            <p:extLst>
              <p:ext uri="{D42A27DB-BD31-4B8C-83A1-F6EECF244321}">
                <p14:modId xmlns:p14="http://schemas.microsoft.com/office/powerpoint/2010/main" val="2175122072"/>
              </p:ext>
            </p:extLst>
          </p:nvPr>
        </p:nvGraphicFramePr>
        <p:xfrm>
          <a:off x="7520992" y="3421141"/>
          <a:ext cx="3090940" cy="2028313"/>
        </p:xfrm>
        <a:graphic>
          <a:graphicData uri="http://schemas.openxmlformats.org/drawingml/2006/chart">
            <c:chart xmlns:c="http://schemas.openxmlformats.org/drawingml/2006/chart" xmlns:r="http://schemas.openxmlformats.org/officeDocument/2006/relationships" r:id="rId7"/>
          </a:graphicData>
        </a:graphic>
      </p:graphicFrame>
      <p:sp>
        <p:nvSpPr>
          <p:cNvPr id="7" name="Symbol zastępczy numeru slajdu 6">
            <a:extLst>
              <a:ext uri="{FF2B5EF4-FFF2-40B4-BE49-F238E27FC236}">
                <a16:creationId xmlns:a16="http://schemas.microsoft.com/office/drawing/2014/main" id="{72BD2D1B-64AF-4CE6-8DAC-A62DE8D24C26}"/>
              </a:ext>
            </a:extLst>
          </p:cNvPr>
          <p:cNvSpPr>
            <a:spLocks noGrp="1"/>
          </p:cNvSpPr>
          <p:nvPr>
            <p:ph type="sldNum" sz="quarter" idx="12"/>
          </p:nvPr>
        </p:nvSpPr>
        <p:spPr/>
        <p:txBody>
          <a:bodyPr/>
          <a:lstStyle/>
          <a:p>
            <a:fld id="{13B735D5-0487-8C41-A85C-884E9D728D3D}" type="slidenum">
              <a:rPr lang="pl-PL" smtClean="0"/>
              <a:t>20</a:t>
            </a:fld>
            <a:endParaRPr lang="pl-PL"/>
          </a:p>
        </p:txBody>
      </p:sp>
      <p:cxnSp>
        <p:nvCxnSpPr>
          <p:cNvPr id="9" name="Łącznik prosty 8">
            <a:extLst>
              <a:ext uri="{FF2B5EF4-FFF2-40B4-BE49-F238E27FC236}">
                <a16:creationId xmlns:a16="http://schemas.microsoft.com/office/drawing/2014/main" id="{0F0FF80D-5217-45CB-8186-BC98B5F29F62}"/>
              </a:ext>
            </a:extLst>
          </p:cNvPr>
          <p:cNvCxnSpPr/>
          <p:nvPr/>
        </p:nvCxnSpPr>
        <p:spPr>
          <a:xfrm flipH="1">
            <a:off x="7870371" y="4479471"/>
            <a:ext cx="249282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Łącznik prosty 11">
            <a:extLst>
              <a:ext uri="{FF2B5EF4-FFF2-40B4-BE49-F238E27FC236}">
                <a16:creationId xmlns:a16="http://schemas.microsoft.com/office/drawing/2014/main" id="{A86C8F81-ACD8-4CB4-9574-06EEFC477A7D}"/>
              </a:ext>
            </a:extLst>
          </p:cNvPr>
          <p:cNvCxnSpPr/>
          <p:nvPr/>
        </p:nvCxnSpPr>
        <p:spPr>
          <a:xfrm flipH="1">
            <a:off x="4653643" y="4365171"/>
            <a:ext cx="269421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Łącznik prosty 13">
            <a:extLst>
              <a:ext uri="{FF2B5EF4-FFF2-40B4-BE49-F238E27FC236}">
                <a16:creationId xmlns:a16="http://schemas.microsoft.com/office/drawing/2014/main" id="{69D892C8-2DC0-4017-9221-CEF614D3CCDB}"/>
              </a:ext>
            </a:extLst>
          </p:cNvPr>
          <p:cNvCxnSpPr/>
          <p:nvPr/>
        </p:nvCxnSpPr>
        <p:spPr>
          <a:xfrm flipH="1">
            <a:off x="7810500" y="2786743"/>
            <a:ext cx="260168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Łącznik prosty 16">
            <a:extLst>
              <a:ext uri="{FF2B5EF4-FFF2-40B4-BE49-F238E27FC236}">
                <a16:creationId xmlns:a16="http://schemas.microsoft.com/office/drawing/2014/main" id="{044A0D5B-1F17-4934-B47D-4CAE68E8EB4A}"/>
              </a:ext>
            </a:extLst>
          </p:cNvPr>
          <p:cNvCxnSpPr/>
          <p:nvPr/>
        </p:nvCxnSpPr>
        <p:spPr>
          <a:xfrm flipH="1">
            <a:off x="4708071" y="2590800"/>
            <a:ext cx="263978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Łącznik prosty 19">
            <a:extLst>
              <a:ext uri="{FF2B5EF4-FFF2-40B4-BE49-F238E27FC236}">
                <a16:creationId xmlns:a16="http://schemas.microsoft.com/office/drawing/2014/main" id="{8FB4C636-D182-4DA6-B1E8-F3504DB0A057}"/>
              </a:ext>
            </a:extLst>
          </p:cNvPr>
          <p:cNvCxnSpPr/>
          <p:nvPr/>
        </p:nvCxnSpPr>
        <p:spPr>
          <a:xfrm flipH="1">
            <a:off x="1420586" y="2530929"/>
            <a:ext cx="275408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Łącznik prosty 21">
            <a:extLst>
              <a:ext uri="{FF2B5EF4-FFF2-40B4-BE49-F238E27FC236}">
                <a16:creationId xmlns:a16="http://schemas.microsoft.com/office/drawing/2014/main" id="{DFAC0822-9B62-4D28-8D1C-A0BBC69DE4CA}"/>
              </a:ext>
            </a:extLst>
          </p:cNvPr>
          <p:cNvCxnSpPr>
            <a:cxnSpLocks/>
          </p:cNvCxnSpPr>
          <p:nvPr/>
        </p:nvCxnSpPr>
        <p:spPr>
          <a:xfrm flipH="1">
            <a:off x="1393372" y="4588329"/>
            <a:ext cx="2781299"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468086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7D1F6BA-3E69-735A-0DC9-A888E5306C8C}"/>
              </a:ext>
            </a:extLst>
          </p:cNvPr>
          <p:cNvSpPr>
            <a:spLocks noGrp="1"/>
          </p:cNvSpPr>
          <p:nvPr>
            <p:ph type="title"/>
          </p:nvPr>
        </p:nvSpPr>
        <p:spPr>
          <a:xfrm>
            <a:off x="337131" y="471101"/>
            <a:ext cx="10515600" cy="1325563"/>
          </a:xfrm>
        </p:spPr>
        <p:txBody>
          <a:bodyPr>
            <a:normAutofit/>
          </a:bodyPr>
          <a:lstStyle/>
          <a:p>
            <a:r>
              <a:rPr lang="pl-PL" sz="2400" b="1" dirty="0" err="1">
                <a:latin typeface="Times New Roman" panose="02020603050405020304" pitchFamily="18" charset="0"/>
                <a:cs typeface="Times New Roman" panose="02020603050405020304" pitchFamily="18" charset="0"/>
              </a:rPr>
              <a:t>Study</a:t>
            </a:r>
            <a:r>
              <a:rPr lang="pl-PL" sz="2400" b="1" dirty="0">
                <a:latin typeface="Times New Roman" panose="02020603050405020304" pitchFamily="18" charset="0"/>
                <a:cs typeface="Times New Roman" panose="02020603050405020304" pitchFamily="18" charset="0"/>
              </a:rPr>
              <a:t> </a:t>
            </a:r>
            <a:r>
              <a:rPr lang="pl-PL" sz="2400" b="1" dirty="0" err="1">
                <a:latin typeface="Times New Roman" panose="02020603050405020304" pitchFamily="18" charset="0"/>
                <a:cs typeface="Times New Roman" panose="02020603050405020304" pitchFamily="18" charset="0"/>
              </a:rPr>
              <a:t>site</a:t>
            </a:r>
            <a:r>
              <a:rPr lang="pl-PL" sz="2400" b="1" dirty="0">
                <a:latin typeface="Times New Roman" panose="02020603050405020304" pitchFamily="18" charset="0"/>
                <a:cs typeface="Times New Roman" panose="02020603050405020304" pitchFamily="18" charset="0"/>
              </a:rPr>
              <a:t> </a:t>
            </a:r>
            <a:r>
              <a:rPr lang="pl-PL" sz="2400" b="1" dirty="0" err="1">
                <a:latin typeface="Times New Roman" panose="02020603050405020304" pitchFamily="18" charset="0"/>
                <a:cs typeface="Times New Roman" panose="02020603050405020304" pitchFamily="18" charset="0"/>
              </a:rPr>
              <a:t>location</a:t>
            </a:r>
            <a:endParaRPr lang="pl-PL" sz="2400" b="1" dirty="0">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493343DA-E263-EA3B-50D4-4C2B3D8E737B}"/>
              </a:ext>
            </a:extLst>
          </p:cNvPr>
          <p:cNvSpPr>
            <a:spLocks noChangeArrowheads="1"/>
          </p:cNvSpPr>
          <p:nvPr/>
        </p:nvSpPr>
        <p:spPr bwMode="auto">
          <a:xfrm>
            <a:off x="152400" y="6096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l-PL"/>
          </a:p>
        </p:txBody>
      </p:sp>
      <p:pic>
        <p:nvPicPr>
          <p:cNvPr id="6" name="Picture 2">
            <a:extLst>
              <a:ext uri="{FF2B5EF4-FFF2-40B4-BE49-F238E27FC236}">
                <a16:creationId xmlns:a16="http://schemas.microsoft.com/office/drawing/2014/main" id="{F2854C5A-74AA-43BD-89FA-4D1D2BEFD4BC}"/>
              </a:ext>
            </a:extLst>
          </p:cNvPr>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803412" y="2743749"/>
            <a:ext cx="5115435" cy="306782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extBox 7">
            <a:extLst>
              <a:ext uri="{FF2B5EF4-FFF2-40B4-BE49-F238E27FC236}">
                <a16:creationId xmlns:a16="http://schemas.microsoft.com/office/drawing/2014/main" id="{B5A7F165-6D35-4C85-AC94-039A83ADD237}"/>
              </a:ext>
            </a:extLst>
          </p:cNvPr>
          <p:cNvSpPr txBox="1"/>
          <p:nvPr/>
        </p:nvSpPr>
        <p:spPr>
          <a:xfrm>
            <a:off x="3683732" y="643966"/>
            <a:ext cx="6096000" cy="400110"/>
          </a:xfrm>
          <a:prstGeom prst="rect">
            <a:avLst/>
          </a:prstGeom>
          <a:noFill/>
        </p:spPr>
        <p:txBody>
          <a:bodyPr wrap="square">
            <a:spAutoFit/>
          </a:bodyPr>
          <a:lstStyle/>
          <a:p>
            <a:r>
              <a:rPr lang="en-US" altLang="ko-KR" sz="2000" b="1" dirty="0">
                <a:solidFill>
                  <a:schemeClr val="accent1"/>
                </a:solidFill>
                <a:latin typeface="Times New Roman" panose="02020603050405020304" pitchFamily="18" charset="0"/>
                <a:cs typeface="Times New Roman" panose="02020603050405020304" pitchFamily="18" charset="0"/>
              </a:rPr>
              <a:t>Osobowice irrigation fields</a:t>
            </a:r>
            <a:endParaRPr lang="ko-KR" altLang="en-US" sz="2000" b="1" dirty="0">
              <a:solidFill>
                <a:schemeClr val="accent1"/>
              </a:solidFill>
              <a:latin typeface="Times New Roman" panose="02020603050405020304" pitchFamily="18" charset="0"/>
              <a:cs typeface="Times New Roman" panose="02020603050405020304" pitchFamily="18" charset="0"/>
            </a:endParaRPr>
          </a:p>
        </p:txBody>
      </p:sp>
      <p:sp>
        <p:nvSpPr>
          <p:cNvPr id="8" name="TextBox 9">
            <a:extLst>
              <a:ext uri="{FF2B5EF4-FFF2-40B4-BE49-F238E27FC236}">
                <a16:creationId xmlns:a16="http://schemas.microsoft.com/office/drawing/2014/main" id="{9EB15D01-D681-4E97-8013-737E94820E6D}"/>
              </a:ext>
            </a:extLst>
          </p:cNvPr>
          <p:cNvSpPr txBox="1"/>
          <p:nvPr/>
        </p:nvSpPr>
        <p:spPr>
          <a:xfrm>
            <a:off x="299355" y="1112533"/>
            <a:ext cx="6923311" cy="1631216"/>
          </a:xfrm>
          <a:prstGeom prst="rect">
            <a:avLst/>
          </a:prstGeom>
          <a:noFill/>
        </p:spPr>
        <p:txBody>
          <a:bodyPr wrap="square">
            <a:spAutoFit/>
          </a:bodyPr>
          <a:lstStyle/>
          <a:p>
            <a:pPr algn="just"/>
            <a:r>
              <a:rPr lang="en-US" sz="2000" dirty="0">
                <a:solidFill>
                  <a:schemeClr val="accent5">
                    <a:lumMod val="50000"/>
                  </a:schemeClr>
                </a:solidFill>
              </a:rPr>
              <a:t>It served as the Wroclaw's natural sewage treatment plant for over a hundred years. The beginning of the exploitation of the fields dates back to the year 1880. The object is located in the north part of Wroclaw, on the Wroclaw Plain – between rivers Odra and </a:t>
            </a:r>
            <a:r>
              <a:rPr lang="en-US" sz="2000" dirty="0" err="1">
                <a:solidFill>
                  <a:schemeClr val="accent5">
                    <a:lumMod val="50000"/>
                  </a:schemeClr>
                </a:solidFill>
              </a:rPr>
              <a:t>Widawa</a:t>
            </a:r>
            <a:endParaRPr lang="en-US" sz="2000" dirty="0">
              <a:solidFill>
                <a:schemeClr val="accent5">
                  <a:lumMod val="50000"/>
                </a:schemeClr>
              </a:solidFill>
            </a:endParaRPr>
          </a:p>
        </p:txBody>
      </p:sp>
      <p:pic>
        <p:nvPicPr>
          <p:cNvPr id="9" name="Picture 52">
            <a:extLst>
              <a:ext uri="{FF2B5EF4-FFF2-40B4-BE49-F238E27FC236}">
                <a16:creationId xmlns:a16="http://schemas.microsoft.com/office/drawing/2014/main" id="{E500C691-1227-4BE4-9EAD-D70B3B68EB3A}"/>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7620260" y="580150"/>
            <a:ext cx="3777688" cy="5231422"/>
          </a:xfrm>
          <a:prstGeom prst="rect">
            <a:avLst/>
          </a:prstGeom>
        </p:spPr>
      </p:pic>
      <p:sp>
        <p:nvSpPr>
          <p:cNvPr id="4" name="Symbol zastępczy numeru slajdu 3">
            <a:extLst>
              <a:ext uri="{FF2B5EF4-FFF2-40B4-BE49-F238E27FC236}">
                <a16:creationId xmlns:a16="http://schemas.microsoft.com/office/drawing/2014/main" id="{17FFA919-F502-4B30-A566-66F8504DFFD6}"/>
              </a:ext>
            </a:extLst>
          </p:cNvPr>
          <p:cNvSpPr>
            <a:spLocks noGrp="1"/>
          </p:cNvSpPr>
          <p:nvPr>
            <p:ph type="sldNum" sz="quarter" idx="12"/>
          </p:nvPr>
        </p:nvSpPr>
        <p:spPr/>
        <p:txBody>
          <a:bodyPr/>
          <a:lstStyle/>
          <a:p>
            <a:fld id="{13B735D5-0487-8C41-A85C-884E9D728D3D}" type="slidenum">
              <a:rPr lang="pl-PL" smtClean="0"/>
              <a:t>21</a:t>
            </a:fld>
            <a:endParaRPr lang="pl-PL"/>
          </a:p>
        </p:txBody>
      </p:sp>
    </p:spTree>
    <p:extLst>
      <p:ext uri="{BB962C8B-B14F-4D97-AF65-F5344CB8AC3E}">
        <p14:creationId xmlns:p14="http://schemas.microsoft.com/office/powerpoint/2010/main" val="29605971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7D1F6BA-3E69-735A-0DC9-A888E5306C8C}"/>
              </a:ext>
            </a:extLst>
          </p:cNvPr>
          <p:cNvSpPr>
            <a:spLocks noGrp="1"/>
          </p:cNvSpPr>
          <p:nvPr>
            <p:ph type="title"/>
          </p:nvPr>
        </p:nvSpPr>
        <p:spPr>
          <a:xfrm>
            <a:off x="337131" y="471101"/>
            <a:ext cx="10515600" cy="1325563"/>
          </a:xfrm>
        </p:spPr>
        <p:txBody>
          <a:bodyPr>
            <a:normAutofit/>
          </a:bodyPr>
          <a:lstStyle/>
          <a:p>
            <a:r>
              <a:rPr lang="pl-PL" sz="2400" b="1" dirty="0" err="1">
                <a:latin typeface="Times New Roman" panose="02020603050405020304" pitchFamily="18" charset="0"/>
                <a:cs typeface="Times New Roman" panose="02020603050405020304" pitchFamily="18" charset="0"/>
              </a:rPr>
              <a:t>Study</a:t>
            </a:r>
            <a:r>
              <a:rPr lang="pl-PL" sz="2400" b="1" dirty="0">
                <a:latin typeface="Times New Roman" panose="02020603050405020304" pitchFamily="18" charset="0"/>
                <a:cs typeface="Times New Roman" panose="02020603050405020304" pitchFamily="18" charset="0"/>
              </a:rPr>
              <a:t> </a:t>
            </a:r>
            <a:r>
              <a:rPr lang="pl-PL" sz="2400" b="1" dirty="0" err="1">
                <a:latin typeface="Times New Roman" panose="02020603050405020304" pitchFamily="18" charset="0"/>
                <a:cs typeface="Times New Roman" panose="02020603050405020304" pitchFamily="18" charset="0"/>
              </a:rPr>
              <a:t>site</a:t>
            </a:r>
            <a:r>
              <a:rPr lang="pl-PL" sz="2400" b="1" dirty="0">
                <a:latin typeface="Times New Roman" panose="02020603050405020304" pitchFamily="18" charset="0"/>
                <a:cs typeface="Times New Roman" panose="02020603050405020304" pitchFamily="18" charset="0"/>
              </a:rPr>
              <a:t> </a:t>
            </a:r>
            <a:r>
              <a:rPr lang="pl-PL" sz="2400" b="1" dirty="0" err="1">
                <a:latin typeface="Times New Roman" panose="02020603050405020304" pitchFamily="18" charset="0"/>
                <a:cs typeface="Times New Roman" panose="02020603050405020304" pitchFamily="18" charset="0"/>
              </a:rPr>
              <a:t>location</a:t>
            </a:r>
            <a:endParaRPr lang="pl-PL" sz="2400" b="1" dirty="0">
              <a:latin typeface="Times New Roman" panose="02020603050405020304" pitchFamily="18" charset="0"/>
              <a:cs typeface="Times New Roman" panose="02020603050405020304" pitchFamily="18" charset="0"/>
            </a:endParaRPr>
          </a:p>
        </p:txBody>
      </p:sp>
      <p:pic>
        <p:nvPicPr>
          <p:cNvPr id="2049" name="Obraz 3">
            <a:extLst>
              <a:ext uri="{FF2B5EF4-FFF2-40B4-BE49-F238E27FC236}">
                <a16:creationId xmlns:a16="http://schemas.microsoft.com/office/drawing/2014/main" id="{18AEB8B7-49F8-FFE1-591D-0C17090B52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79757" y="1690237"/>
            <a:ext cx="3931922" cy="354903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134FE969-A3B1-04D8-EEE6-976BAE15834A}"/>
              </a:ext>
            </a:extLst>
          </p:cNvPr>
          <p:cNvSpPr>
            <a:spLocks noChangeArrowheads="1"/>
          </p:cNvSpPr>
          <p:nvPr/>
        </p:nvSpPr>
        <p:spPr bwMode="auto">
          <a:xfrm>
            <a:off x="580321" y="1688943"/>
            <a:ext cx="6482624" cy="41857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pl-PL" sz="1800"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Remediation field experiment for </a:t>
            </a:r>
            <a:r>
              <a:rPr kumimoji="0" lang="en-US" altLang="pl-PL" sz="1800" b="0" i="0" u="none" strike="noStrike" cap="none" normalizeH="0" baseline="0" dirty="0" err="1">
                <a:ln>
                  <a:noFill/>
                </a:ln>
                <a:solidFill>
                  <a:schemeClr val="tx1"/>
                </a:solidFill>
                <a:effectLst/>
                <a:latin typeface="+mn-lt"/>
                <a:ea typeface="Calibri" panose="020F0502020204030204" pitchFamily="34" charset="0"/>
                <a:cs typeface="Times New Roman" panose="02020603050405020304" pitchFamily="18" charset="0"/>
              </a:rPr>
              <a:t>UPWr</a:t>
            </a:r>
            <a:r>
              <a:rPr kumimoji="0" lang="en-US" altLang="pl-PL" sz="1800"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 case </a:t>
            </a:r>
            <a:r>
              <a:rPr lang="en-US" altLang="pl-PL" sz="1800" dirty="0">
                <a:latin typeface="+mn-lt"/>
                <a:cs typeface="Times New Roman" panose="02020603050405020304" pitchFamily="18" charset="0"/>
              </a:rPr>
              <a:t> </a:t>
            </a:r>
            <a:r>
              <a:rPr kumimoji="0" lang="en-US" altLang="pl-PL" sz="1800"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study is located at </a:t>
            </a:r>
            <a:r>
              <a:rPr kumimoji="0" lang="en-US" altLang="pl-PL" sz="1800" b="1" i="0" u="none" strike="noStrike" cap="none" normalizeH="0" baseline="0" dirty="0" err="1">
                <a:ln>
                  <a:noFill/>
                </a:ln>
                <a:solidFill>
                  <a:schemeClr val="tx1"/>
                </a:solidFill>
                <a:effectLst/>
                <a:latin typeface="+mn-lt"/>
                <a:ea typeface="Calibri" panose="020F0502020204030204" pitchFamily="34" charset="0"/>
                <a:cs typeface="Times New Roman" panose="02020603050405020304" pitchFamily="18" charset="0"/>
              </a:rPr>
              <a:t>Osobowice</a:t>
            </a:r>
            <a:r>
              <a:rPr kumimoji="0" lang="en-US" altLang="pl-PL" sz="1800" b="1"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 irrigation fields </a:t>
            </a:r>
            <a:r>
              <a:rPr kumimoji="0" lang="en-US" altLang="pl-PL" sz="1800" b="0" i="0" u="none" strike="noStrike" cap="none" normalizeH="0" baseline="0" dirty="0">
                <a:ln>
                  <a:noFill/>
                </a:ln>
                <a:solidFill>
                  <a:schemeClr val="tx1"/>
                </a:solidFill>
                <a:effectLst/>
                <a:latin typeface="+mn-lt"/>
                <a:ea typeface="Calibri" panose="020F0502020204030204" pitchFamily="34" charset="0"/>
                <a:cs typeface="Times New Roman" panose="02020603050405020304" pitchFamily="18" charset="0"/>
              </a:rPr>
              <a:t>(51°09'57.5"N 16°59'27.3"E) in the north part </a:t>
            </a:r>
            <a:r>
              <a:rPr lang="en-US" altLang="pl-PL" sz="1800" dirty="0">
                <a:latin typeface="+mn-lt"/>
                <a:ea typeface="Calibri" panose="020F0502020204030204" pitchFamily="34" charset="0"/>
                <a:cs typeface="Times New Roman" panose="02020603050405020304" pitchFamily="18" charset="0"/>
              </a:rPr>
              <a:t>of </a:t>
            </a:r>
            <a:r>
              <a:rPr lang="en-US" altLang="pl-PL" sz="1800" dirty="0" err="1">
                <a:latin typeface="+mn-lt"/>
                <a:ea typeface="Calibri" panose="020F0502020204030204" pitchFamily="34" charset="0"/>
                <a:cs typeface="Times New Roman" panose="02020603050405020304" pitchFamily="18" charset="0"/>
              </a:rPr>
              <a:t>Wrocław</a:t>
            </a:r>
            <a:r>
              <a:rPr lang="en-US" altLang="pl-PL" sz="1800" dirty="0">
                <a:latin typeface="+mn-lt"/>
                <a:ea typeface="Calibri" panose="020F0502020204030204" pitchFamily="34" charset="0"/>
                <a:cs typeface="Times New Roman" panose="02020603050405020304" pitchFamily="18" charset="0"/>
              </a:rPr>
              <a:t> City. </a:t>
            </a:r>
          </a:p>
          <a:p>
            <a:pPr marL="0" marR="0" lvl="0" indent="0" algn="just" defTabSz="914400" rtl="0" eaLnBrk="0" fontAlgn="base" latinLnBrk="0" hangingPunct="0">
              <a:lnSpc>
                <a:spcPct val="100000"/>
              </a:lnSpc>
              <a:spcBef>
                <a:spcPct val="0"/>
              </a:spcBef>
              <a:spcAft>
                <a:spcPct val="0"/>
              </a:spcAft>
              <a:buClrTx/>
              <a:buSzTx/>
              <a:buFontTx/>
              <a:buNone/>
              <a:tabLst/>
            </a:pPr>
            <a:endParaRPr lang="en-US" sz="1800" dirty="0">
              <a:effectLst/>
              <a:latin typeface="+mn-lt"/>
              <a:ea typeface="Calibri" panose="020F0502020204030204" pitchFamily="34"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lang="en-US" sz="1800" dirty="0">
                <a:effectLst/>
                <a:latin typeface="+mn-lt"/>
                <a:ea typeface="Calibri" panose="020F0502020204030204" pitchFamily="34" charset="0"/>
              </a:rPr>
              <a:t>Soils in the fields has been classified as alluvial soils – </a:t>
            </a:r>
            <a:r>
              <a:rPr lang="en-US" sz="1800" b="1" dirty="0" err="1">
                <a:effectLst/>
                <a:latin typeface="+mn-lt"/>
                <a:ea typeface="Calibri" panose="020F0502020204030204" pitchFamily="34" charset="0"/>
              </a:rPr>
              <a:t>Fluvisols</a:t>
            </a:r>
            <a:r>
              <a:rPr lang="en-US" sz="1800" dirty="0">
                <a:effectLst/>
                <a:latin typeface="+mn-lt"/>
                <a:ea typeface="Calibri" panose="020F0502020204030204" pitchFamily="34" charset="0"/>
              </a:rPr>
              <a:t> (FAO – WRB Soil Classification System). </a:t>
            </a:r>
            <a:r>
              <a:rPr lang="en-US" sz="1800" b="1" dirty="0">
                <a:effectLst/>
                <a:latin typeface="+mn-lt"/>
                <a:ea typeface="Calibri" panose="020F0502020204030204" pitchFamily="34" charset="0"/>
              </a:rPr>
              <a:t>Mainly composed from sandy clays and loose sands</a:t>
            </a:r>
            <a:r>
              <a:rPr lang="en-US" sz="1800" dirty="0">
                <a:effectLst/>
                <a:latin typeface="+mn-lt"/>
                <a:ea typeface="Calibri" panose="020F0502020204030204" pitchFamily="34" charset="0"/>
              </a:rPr>
              <a:t>. </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altLang="pl-PL" b="0" i="0" u="none" strike="noStrike" cap="none" normalizeH="0" baseline="0" dirty="0">
              <a:ln>
                <a:noFill/>
              </a:ln>
              <a:solidFill>
                <a:schemeClr val="tx1"/>
              </a:solidFill>
              <a:latin typeface="+mn-lt"/>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lang="en-US" sz="1800" dirty="0">
                <a:effectLst/>
                <a:latin typeface="+mn-lt"/>
                <a:ea typeface="Calibri" panose="020F0502020204030204" pitchFamily="34" charset="0"/>
              </a:rPr>
              <a:t>Due to over 100 years of </a:t>
            </a:r>
            <a:r>
              <a:rPr lang="en-US" sz="1800" b="1" dirty="0">
                <a:effectLst/>
                <a:latin typeface="+mn-lt"/>
                <a:ea typeface="Calibri" panose="020F0502020204030204" pitchFamily="34" charset="0"/>
              </a:rPr>
              <a:t>soil enrichment with high loads of nutrients (mainly N and P)</a:t>
            </a:r>
            <a:r>
              <a:rPr lang="en-US" sz="1800" dirty="0">
                <a:effectLst/>
                <a:latin typeface="+mn-lt"/>
                <a:ea typeface="Calibri" panose="020F0502020204030204" pitchFamily="34" charset="0"/>
              </a:rPr>
              <a:t> permissible concentrations of nitrates are exceeded in ground waters, soil and surface waters in this area. </a:t>
            </a:r>
            <a:r>
              <a:rPr lang="en-US" sz="1800" b="1" dirty="0">
                <a:effectLst/>
                <a:latin typeface="+mn-lt"/>
                <a:ea typeface="Calibri" panose="020F0502020204030204" pitchFamily="34" charset="0"/>
              </a:rPr>
              <a:t>Soil pH is mainly acidic or slightly acidic, with a high content of organic carbon </a:t>
            </a:r>
            <a:r>
              <a:rPr lang="en-US" sz="1800" dirty="0">
                <a:effectLst/>
                <a:latin typeface="+mn-lt"/>
                <a:ea typeface="Calibri" panose="020F0502020204030204" pitchFamily="34" charset="0"/>
              </a:rPr>
              <a:t>(up to 6,5% of </a:t>
            </a:r>
            <a:r>
              <a:rPr lang="en-US" sz="1800" dirty="0" err="1">
                <a:effectLst/>
                <a:latin typeface="+mn-lt"/>
                <a:ea typeface="Calibri" panose="020F0502020204030204" pitchFamily="34" charset="0"/>
              </a:rPr>
              <a:t>C</a:t>
            </a:r>
            <a:r>
              <a:rPr lang="en-US" sz="1800" baseline="-25000" dirty="0" err="1">
                <a:effectLst/>
                <a:latin typeface="+mn-lt"/>
                <a:ea typeface="Calibri" panose="020F0502020204030204" pitchFamily="34" charset="0"/>
              </a:rPr>
              <a:t>org</a:t>
            </a:r>
            <a:r>
              <a:rPr lang="en-US" sz="1800" dirty="0">
                <a:effectLst/>
                <a:latin typeface="+mn-lt"/>
                <a:ea typeface="Calibri" panose="020F0502020204030204" pitchFamily="34" charset="0"/>
              </a:rPr>
              <a:t>). </a:t>
            </a:r>
            <a:endParaRPr kumimoji="0" lang="pl-PL" altLang="pl-PL" b="0" i="0" u="none" strike="noStrike" cap="none" normalizeH="0" baseline="0" dirty="0">
              <a:ln>
                <a:noFill/>
              </a:ln>
              <a:solidFill>
                <a:schemeClr val="tx1"/>
              </a:solidFill>
              <a:effectLst/>
              <a:latin typeface="+mn-lt"/>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pl-PL" sz="1800" b="0" i="0" u="none" strike="noStrike" cap="none" normalizeH="0" baseline="0" dirty="0">
              <a:ln>
                <a:noFill/>
              </a:ln>
              <a:solidFill>
                <a:schemeClr val="tx1"/>
              </a:solidFill>
              <a:effectLst/>
              <a:latin typeface="Arial" panose="020B0604020202020204" pitchFamily="34" charset="0"/>
            </a:endParaRPr>
          </a:p>
        </p:txBody>
      </p:sp>
      <p:sp>
        <p:nvSpPr>
          <p:cNvPr id="5" name="Rectangle 4">
            <a:extLst>
              <a:ext uri="{FF2B5EF4-FFF2-40B4-BE49-F238E27FC236}">
                <a16:creationId xmlns:a16="http://schemas.microsoft.com/office/drawing/2014/main" id="{493343DA-E263-EA3B-50D4-4C2B3D8E737B}"/>
              </a:ext>
            </a:extLst>
          </p:cNvPr>
          <p:cNvSpPr>
            <a:spLocks noChangeArrowheads="1"/>
          </p:cNvSpPr>
          <p:nvPr/>
        </p:nvSpPr>
        <p:spPr bwMode="auto">
          <a:xfrm>
            <a:off x="152400" y="6096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l-PL"/>
          </a:p>
        </p:txBody>
      </p:sp>
      <p:sp>
        <p:nvSpPr>
          <p:cNvPr id="6" name="Symbol zastępczy numeru slajdu 5">
            <a:extLst>
              <a:ext uri="{FF2B5EF4-FFF2-40B4-BE49-F238E27FC236}">
                <a16:creationId xmlns:a16="http://schemas.microsoft.com/office/drawing/2014/main" id="{E3EF909B-F79A-4CD0-801C-494D2C51CF36}"/>
              </a:ext>
            </a:extLst>
          </p:cNvPr>
          <p:cNvSpPr>
            <a:spLocks noGrp="1"/>
          </p:cNvSpPr>
          <p:nvPr>
            <p:ph type="sldNum" sz="quarter" idx="12"/>
          </p:nvPr>
        </p:nvSpPr>
        <p:spPr/>
        <p:txBody>
          <a:bodyPr/>
          <a:lstStyle/>
          <a:p>
            <a:fld id="{13B735D5-0487-8C41-A85C-884E9D728D3D}" type="slidenum">
              <a:rPr lang="pl-PL" smtClean="0"/>
              <a:t>22</a:t>
            </a:fld>
            <a:endParaRPr lang="pl-PL"/>
          </a:p>
        </p:txBody>
      </p:sp>
    </p:spTree>
    <p:extLst>
      <p:ext uri="{BB962C8B-B14F-4D97-AF65-F5344CB8AC3E}">
        <p14:creationId xmlns:p14="http://schemas.microsoft.com/office/powerpoint/2010/main" val="8980081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4E546F5C-4E2D-314F-DE6C-6796210B2F77}"/>
              </a:ext>
            </a:extLst>
          </p:cNvPr>
          <p:cNvSpPr>
            <a:spLocks noGrp="1"/>
          </p:cNvSpPr>
          <p:nvPr>
            <p:ph type="title"/>
          </p:nvPr>
        </p:nvSpPr>
        <p:spPr/>
        <p:txBody>
          <a:bodyPr>
            <a:normAutofit/>
          </a:bodyPr>
          <a:lstStyle/>
          <a:p>
            <a:r>
              <a:rPr lang="pl-PL" sz="3200" b="1" dirty="0" err="1">
                <a:latin typeface="Times New Roman" panose="02020603050405020304" pitchFamily="18" charset="0"/>
                <a:cs typeface="Times New Roman" panose="02020603050405020304" pitchFamily="18" charset="0"/>
              </a:rPr>
              <a:t>Conditions</a:t>
            </a:r>
            <a:endParaRPr lang="pl-PL" sz="3200" dirty="0"/>
          </a:p>
        </p:txBody>
      </p:sp>
      <p:sp>
        <p:nvSpPr>
          <p:cNvPr id="3" name="Symbol zastępczy zawartości 2">
            <a:extLst>
              <a:ext uri="{FF2B5EF4-FFF2-40B4-BE49-F238E27FC236}">
                <a16:creationId xmlns:a16="http://schemas.microsoft.com/office/drawing/2014/main" id="{9C2CAF06-6B5C-A6C0-7B34-14401DCE1CB7}"/>
              </a:ext>
            </a:extLst>
          </p:cNvPr>
          <p:cNvSpPr>
            <a:spLocks noGrp="1"/>
          </p:cNvSpPr>
          <p:nvPr>
            <p:ph idx="1"/>
          </p:nvPr>
        </p:nvSpPr>
        <p:spPr>
          <a:xfrm>
            <a:off x="550734" y="1350811"/>
            <a:ext cx="11090531" cy="3681564"/>
          </a:xfrm>
        </p:spPr>
        <p:txBody>
          <a:bodyPr/>
          <a:lstStyle/>
          <a:p>
            <a:pPr marL="0" indent="0" algn="just">
              <a:lnSpc>
                <a:spcPct val="150000"/>
              </a:lnSpc>
              <a:buNone/>
            </a:pPr>
            <a:r>
              <a:rPr lang="en-US" sz="1800" dirty="0">
                <a:latin typeface="+mn-lt"/>
                <a:ea typeface="Calibri" panose="020F0502020204030204" pitchFamily="34" charset="0"/>
                <a:cs typeface="Times New Roman" panose="02020603050405020304" pitchFamily="18" charset="0"/>
              </a:rPr>
              <a:t>I</a:t>
            </a:r>
            <a:r>
              <a:rPr lang="en-US" sz="1800" dirty="0">
                <a:effectLst/>
                <a:latin typeface="+mn-lt"/>
                <a:ea typeface="Calibri" panose="020F0502020204030204" pitchFamily="34" charset="0"/>
                <a:cs typeface="Times New Roman" panose="02020603050405020304" pitchFamily="18" charset="0"/>
              </a:rPr>
              <a:t>rrigation fields is facing the problem of </a:t>
            </a:r>
            <a:r>
              <a:rPr lang="en-US" sz="1800" b="1" dirty="0">
                <a:effectLst/>
                <a:latin typeface="+mn-lt"/>
                <a:ea typeface="Calibri" panose="020F0502020204030204" pitchFamily="34" charset="0"/>
                <a:cs typeface="Times New Roman" panose="02020603050405020304" pitchFamily="18" charset="0"/>
              </a:rPr>
              <a:t>elevated heavy metal</a:t>
            </a:r>
            <a:r>
              <a:rPr lang="en-US" sz="1800" dirty="0">
                <a:effectLst/>
                <a:latin typeface="+mn-lt"/>
                <a:ea typeface="Calibri" panose="020F0502020204030204" pitchFamily="34" charset="0"/>
                <a:cs typeface="Times New Roman" panose="02020603050405020304" pitchFamily="18" charset="0"/>
              </a:rPr>
              <a:t>. </a:t>
            </a:r>
            <a:r>
              <a:rPr lang="en-US" sz="1800" b="1" dirty="0">
                <a:effectLst/>
                <a:latin typeface="+mn-lt"/>
                <a:ea typeface="Calibri" panose="020F0502020204030204" pitchFamily="34" charset="0"/>
                <a:cs typeface="Times New Roman" panose="02020603050405020304" pitchFamily="18" charset="0"/>
              </a:rPr>
              <a:t>Pb</a:t>
            </a:r>
            <a:r>
              <a:rPr lang="en-US" sz="1800" dirty="0">
                <a:effectLst/>
                <a:latin typeface="+mn-lt"/>
                <a:ea typeface="Calibri" panose="020F0502020204030204" pitchFamily="34" charset="0"/>
                <a:cs typeface="Times New Roman" panose="02020603050405020304" pitchFamily="18" charset="0"/>
              </a:rPr>
              <a:t> (up to 89 mg/kg), </a:t>
            </a:r>
            <a:r>
              <a:rPr lang="en-US" sz="1800" b="1" dirty="0">
                <a:effectLst/>
                <a:latin typeface="+mn-lt"/>
                <a:ea typeface="Calibri" panose="020F0502020204030204" pitchFamily="34" charset="0"/>
                <a:cs typeface="Times New Roman" panose="02020603050405020304" pitchFamily="18" charset="0"/>
              </a:rPr>
              <a:t>Zn</a:t>
            </a:r>
            <a:r>
              <a:rPr lang="en-US" sz="1800" dirty="0">
                <a:effectLst/>
                <a:latin typeface="+mn-lt"/>
                <a:ea typeface="Calibri" panose="020F0502020204030204" pitchFamily="34" charset="0"/>
                <a:cs typeface="Times New Roman" panose="02020603050405020304" pitchFamily="18" charset="0"/>
              </a:rPr>
              <a:t> (up to 272 mg/kg) and </a:t>
            </a:r>
            <a:r>
              <a:rPr lang="en-US" sz="1800" b="1" dirty="0">
                <a:effectLst/>
                <a:latin typeface="+mn-lt"/>
                <a:ea typeface="Calibri" panose="020F0502020204030204" pitchFamily="34" charset="0"/>
                <a:cs typeface="Times New Roman" panose="02020603050405020304" pitchFamily="18" charset="0"/>
              </a:rPr>
              <a:t>Cd</a:t>
            </a:r>
            <a:r>
              <a:rPr lang="en-US" sz="1800" dirty="0">
                <a:effectLst/>
                <a:latin typeface="+mn-lt"/>
                <a:ea typeface="Calibri" panose="020F0502020204030204" pitchFamily="34" charset="0"/>
                <a:cs typeface="Times New Roman" panose="02020603050405020304" pitchFamily="18" charset="0"/>
              </a:rPr>
              <a:t> (up to 2,9 mg/kg) are the main </a:t>
            </a:r>
            <a:r>
              <a:rPr lang="en-US" sz="1800" kern="100" dirty="0">
                <a:effectLst/>
                <a:latin typeface="+mn-lt"/>
                <a:ea typeface="Calibri" panose="020F0502020204030204" pitchFamily="34" charset="0"/>
                <a:cs typeface="Times New Roman" panose="02020603050405020304" pitchFamily="18" charset="0"/>
              </a:rPr>
              <a:t>contaminants in tested soils, however locally </a:t>
            </a:r>
            <a:r>
              <a:rPr lang="en-US" sz="1800" b="1" kern="100" dirty="0">
                <a:effectLst/>
                <a:latin typeface="+mn-lt"/>
                <a:ea typeface="Calibri" panose="020F0502020204030204" pitchFamily="34" charset="0"/>
                <a:cs typeface="Times New Roman" panose="02020603050405020304" pitchFamily="18" charset="0"/>
              </a:rPr>
              <a:t>Cr, Cu </a:t>
            </a:r>
            <a:r>
              <a:rPr lang="en-US" sz="1800" kern="100" dirty="0">
                <a:effectLst/>
                <a:latin typeface="+mn-lt"/>
                <a:ea typeface="Calibri" panose="020F0502020204030204" pitchFamily="34" charset="0"/>
                <a:cs typeface="Times New Roman" panose="02020603050405020304" pitchFamily="18" charset="0"/>
              </a:rPr>
              <a:t>and </a:t>
            </a:r>
            <a:r>
              <a:rPr lang="en-US" sz="1800" b="1" kern="100" dirty="0">
                <a:effectLst/>
                <a:latin typeface="+mn-lt"/>
                <a:ea typeface="Calibri" panose="020F0502020204030204" pitchFamily="34" charset="0"/>
                <a:cs typeface="Times New Roman" panose="02020603050405020304" pitchFamily="18" charset="0"/>
              </a:rPr>
              <a:t>Ni</a:t>
            </a:r>
            <a:r>
              <a:rPr lang="en-US" sz="1800" kern="100" dirty="0">
                <a:effectLst/>
                <a:latin typeface="+mn-lt"/>
                <a:ea typeface="Calibri" panose="020F0502020204030204" pitchFamily="34" charset="0"/>
                <a:cs typeface="Times New Roman" panose="02020603050405020304" pitchFamily="18" charset="0"/>
              </a:rPr>
              <a:t> also is much higher than natural background levels. </a:t>
            </a:r>
            <a:endParaRPr lang="pl-PL" sz="1800" kern="100" dirty="0">
              <a:effectLst/>
              <a:latin typeface="+mn-lt"/>
              <a:ea typeface="Calibri" panose="020F0502020204030204" pitchFamily="34" charset="0"/>
              <a:cs typeface="Times New Roman" panose="02020603050405020304" pitchFamily="18" charset="0"/>
            </a:endParaRPr>
          </a:p>
          <a:p>
            <a:pPr marL="0" indent="0" algn="just">
              <a:lnSpc>
                <a:spcPct val="150000"/>
              </a:lnSpc>
            </a:pPr>
            <a:r>
              <a:rPr lang="pl-PL" sz="1800" kern="100" dirty="0">
                <a:latin typeface="+mn-lt"/>
                <a:ea typeface="Calibri" panose="020F0502020204030204" pitchFamily="34" charset="0"/>
                <a:cs typeface="Times New Roman" panose="02020603050405020304" pitchFamily="18" charset="0"/>
              </a:rPr>
              <a:t>A </a:t>
            </a:r>
            <a:r>
              <a:rPr lang="pl-PL" sz="1800" kern="100" dirty="0" err="1">
                <a:latin typeface="+mn-lt"/>
                <a:ea typeface="Calibri" panose="020F0502020204030204" pitchFamily="34" charset="0"/>
                <a:cs typeface="Times New Roman" panose="02020603050405020304" pitchFamily="18" charset="0"/>
              </a:rPr>
              <a:t>synthetic</a:t>
            </a:r>
            <a:r>
              <a:rPr lang="pl-PL" sz="1800" kern="100" dirty="0">
                <a:latin typeface="+mn-lt"/>
                <a:ea typeface="Calibri" panose="020F0502020204030204" pitchFamily="34" charset="0"/>
                <a:cs typeface="Times New Roman" panose="02020603050405020304" pitchFamily="18" charset="0"/>
              </a:rPr>
              <a:t> </a:t>
            </a:r>
            <a:r>
              <a:rPr lang="pl-PL" sz="1800" kern="100" dirty="0" err="1">
                <a:latin typeface="+mn-lt"/>
                <a:ea typeface="Calibri" panose="020F0502020204030204" pitchFamily="34" charset="0"/>
                <a:cs typeface="Times New Roman" panose="02020603050405020304" pitchFamily="18" charset="0"/>
              </a:rPr>
              <a:t>consortium</a:t>
            </a:r>
            <a:r>
              <a:rPr lang="pl-PL" sz="1800" kern="100" dirty="0">
                <a:latin typeface="+mn-lt"/>
                <a:ea typeface="Calibri" panose="020F0502020204030204" pitchFamily="34" charset="0"/>
                <a:cs typeface="Times New Roman" panose="02020603050405020304" pitchFamily="18" charset="0"/>
              </a:rPr>
              <a:t> of </a:t>
            </a:r>
            <a:r>
              <a:rPr lang="pl-PL" sz="1800" kern="100" dirty="0" err="1">
                <a:latin typeface="+mn-lt"/>
                <a:ea typeface="Calibri" panose="020F0502020204030204" pitchFamily="34" charset="0"/>
                <a:cs typeface="Times New Roman" panose="02020603050405020304" pitchFamily="18" charset="0"/>
              </a:rPr>
              <a:t>microorganisms</a:t>
            </a:r>
            <a:r>
              <a:rPr lang="pl-PL" sz="1800" kern="100" dirty="0">
                <a:latin typeface="+mn-lt"/>
                <a:ea typeface="Calibri" panose="020F0502020204030204" pitchFamily="34" charset="0"/>
                <a:cs typeface="Times New Roman" panose="02020603050405020304" pitchFamily="18" charset="0"/>
              </a:rPr>
              <a:t> was </a:t>
            </a:r>
            <a:r>
              <a:rPr lang="pl-PL" sz="1800" kern="100" dirty="0" err="1">
                <a:latin typeface="+mn-lt"/>
                <a:ea typeface="Calibri" panose="020F0502020204030204" pitchFamily="34" charset="0"/>
                <a:cs typeface="Times New Roman" panose="02020603050405020304" pitchFamily="18" charset="0"/>
              </a:rPr>
              <a:t>introduced</a:t>
            </a:r>
            <a:r>
              <a:rPr lang="pl-PL" sz="1800" kern="100" dirty="0">
                <a:latin typeface="+mn-lt"/>
                <a:ea typeface="Calibri" panose="020F0502020204030204" pitchFamily="34" charset="0"/>
                <a:cs typeface="Times New Roman" panose="02020603050405020304" pitchFamily="18" charset="0"/>
              </a:rPr>
              <a:t> </a:t>
            </a:r>
            <a:r>
              <a:rPr lang="pl-PL" sz="1800" kern="100" dirty="0" err="1">
                <a:latin typeface="+mn-lt"/>
                <a:ea typeface="Calibri" panose="020F0502020204030204" pitchFamily="34" charset="0"/>
                <a:cs typeface="Times New Roman" panose="02020603050405020304" pitchFamily="18" charset="0"/>
              </a:rPr>
              <a:t>into</a:t>
            </a:r>
            <a:r>
              <a:rPr lang="pl-PL" sz="1800" kern="100" dirty="0">
                <a:latin typeface="+mn-lt"/>
                <a:ea typeface="Calibri" panose="020F0502020204030204" pitchFamily="34" charset="0"/>
                <a:cs typeface="Times New Roman" panose="02020603050405020304" pitchFamily="18" charset="0"/>
              </a:rPr>
              <a:t> the </a:t>
            </a:r>
            <a:r>
              <a:rPr lang="pl-PL" sz="1800" kern="100" dirty="0" err="1">
                <a:latin typeface="+mn-lt"/>
                <a:ea typeface="Calibri" panose="020F0502020204030204" pitchFamily="34" charset="0"/>
                <a:cs typeface="Times New Roman" panose="02020603050405020304" pitchFamily="18" charset="0"/>
              </a:rPr>
              <a:t>BioWAG</a:t>
            </a:r>
            <a:r>
              <a:rPr lang="pl-PL" sz="1800" kern="100" dirty="0">
                <a:latin typeface="+mn-lt"/>
                <a:ea typeface="Calibri" panose="020F0502020204030204" pitchFamily="34" charset="0"/>
                <a:cs typeface="Times New Roman" panose="02020603050405020304" pitchFamily="18" charset="0"/>
              </a:rPr>
              <a:t>, </a:t>
            </a:r>
            <a:r>
              <a:rPr lang="pl-PL" sz="1800" kern="100" dirty="0" err="1">
                <a:latin typeface="+mn-lt"/>
                <a:ea typeface="Calibri" panose="020F0502020204030204" pitchFamily="34" charset="0"/>
                <a:cs typeface="Times New Roman" panose="02020603050405020304" pitchFamily="18" charset="0"/>
              </a:rPr>
              <a:t>composed</a:t>
            </a:r>
            <a:r>
              <a:rPr lang="pl-PL" sz="1800" kern="100" dirty="0">
                <a:latin typeface="+mn-lt"/>
                <a:ea typeface="Calibri" panose="020F0502020204030204" pitchFamily="34" charset="0"/>
                <a:cs typeface="Times New Roman" panose="02020603050405020304" pitchFamily="18" charset="0"/>
              </a:rPr>
              <a:t> of </a:t>
            </a:r>
            <a:r>
              <a:rPr lang="pl-PL" sz="1800" kern="100" dirty="0" err="1">
                <a:latin typeface="+mn-lt"/>
                <a:ea typeface="Calibri" panose="020F0502020204030204" pitchFamily="34" charset="0"/>
                <a:cs typeface="Times New Roman" panose="02020603050405020304" pitchFamily="18" charset="0"/>
              </a:rPr>
              <a:t>Trichoderma</a:t>
            </a:r>
            <a:r>
              <a:rPr lang="pl-PL" sz="1800" kern="100" dirty="0">
                <a:latin typeface="+mn-lt"/>
                <a:ea typeface="Calibri" panose="020F0502020204030204" pitchFamily="34" charset="0"/>
                <a:cs typeface="Times New Roman" panose="02020603050405020304" pitchFamily="18" charset="0"/>
              </a:rPr>
              <a:t> </a:t>
            </a:r>
            <a:r>
              <a:rPr lang="pl-PL" sz="1800" kern="100" dirty="0" err="1">
                <a:latin typeface="+mn-lt"/>
                <a:ea typeface="Calibri" panose="020F0502020204030204" pitchFamily="34" charset="0"/>
                <a:cs typeface="Times New Roman" panose="02020603050405020304" pitchFamily="18" charset="0"/>
              </a:rPr>
              <a:t>atroviride</a:t>
            </a:r>
            <a:r>
              <a:rPr lang="pl-PL" sz="1800" kern="100" dirty="0">
                <a:latin typeface="+mn-lt"/>
                <a:ea typeface="Calibri" panose="020F0502020204030204" pitchFamily="34" charset="0"/>
                <a:cs typeface="Times New Roman" panose="02020603050405020304" pitchFamily="18" charset="0"/>
              </a:rPr>
              <a:t> SYM12, </a:t>
            </a:r>
            <a:r>
              <a:rPr lang="pl-PL" sz="1800" kern="100" dirty="0" err="1">
                <a:latin typeface="+mn-lt"/>
                <a:ea typeface="Calibri" panose="020F0502020204030204" pitchFamily="34" charset="0"/>
                <a:cs typeface="Times New Roman" panose="02020603050405020304" pitchFamily="18" charset="0"/>
              </a:rPr>
              <a:t>Yarrowia</a:t>
            </a:r>
            <a:r>
              <a:rPr lang="pl-PL" sz="1800" kern="100" dirty="0">
                <a:latin typeface="+mn-lt"/>
                <a:ea typeface="Calibri" panose="020F0502020204030204" pitchFamily="34" charset="0"/>
                <a:cs typeface="Times New Roman" panose="02020603050405020304" pitchFamily="18" charset="0"/>
              </a:rPr>
              <a:t> </a:t>
            </a:r>
            <a:r>
              <a:rPr lang="pl-PL" sz="1800" kern="100" dirty="0" err="1">
                <a:latin typeface="+mn-lt"/>
                <a:ea typeface="Calibri" panose="020F0502020204030204" pitchFamily="34" charset="0"/>
                <a:cs typeface="Times New Roman" panose="02020603050405020304" pitchFamily="18" charset="0"/>
              </a:rPr>
              <a:t>lipolytica</a:t>
            </a:r>
            <a:r>
              <a:rPr lang="pl-PL" sz="1800" kern="100" dirty="0">
                <a:latin typeface="+mn-lt"/>
                <a:ea typeface="Calibri" panose="020F0502020204030204" pitchFamily="34" charset="0"/>
                <a:cs typeface="Times New Roman" panose="02020603050405020304" pitchFamily="18" charset="0"/>
              </a:rPr>
              <a:t> 24/II, </a:t>
            </a:r>
            <a:r>
              <a:rPr lang="pl-PL" sz="1800" kern="100" dirty="0" err="1">
                <a:latin typeface="+mn-lt"/>
                <a:ea typeface="Calibri" panose="020F0502020204030204" pitchFamily="34" charset="0"/>
                <a:cs typeface="Times New Roman" panose="02020603050405020304" pitchFamily="18" charset="0"/>
              </a:rPr>
              <a:t>Rhizobium</a:t>
            </a:r>
            <a:r>
              <a:rPr lang="pl-PL" sz="1800" kern="100" dirty="0">
                <a:latin typeface="+mn-lt"/>
                <a:ea typeface="Calibri" panose="020F0502020204030204" pitchFamily="34" charset="0"/>
                <a:cs typeface="Times New Roman" panose="02020603050405020304" pitchFamily="18" charset="0"/>
              </a:rPr>
              <a:t> sp. 1.8, and </a:t>
            </a:r>
            <a:r>
              <a:rPr lang="pl-PL" sz="1800" kern="100" dirty="0" err="1">
                <a:latin typeface="+mn-lt"/>
                <a:ea typeface="Calibri" panose="020F0502020204030204" pitchFamily="34" charset="0"/>
                <a:cs typeface="Times New Roman" panose="02020603050405020304" pitchFamily="18" charset="0"/>
              </a:rPr>
              <a:t>Levilactobacillus</a:t>
            </a:r>
            <a:r>
              <a:rPr lang="pl-PL" sz="1800" kern="100" dirty="0">
                <a:latin typeface="+mn-lt"/>
                <a:ea typeface="Calibri" panose="020F0502020204030204" pitchFamily="34" charset="0"/>
                <a:cs typeface="Times New Roman" panose="02020603050405020304" pitchFamily="18" charset="0"/>
              </a:rPr>
              <a:t> </a:t>
            </a:r>
            <a:r>
              <a:rPr lang="pl-PL" sz="1800" kern="100" dirty="0" err="1">
                <a:latin typeface="+mn-lt"/>
                <a:ea typeface="Calibri" panose="020F0502020204030204" pitchFamily="34" charset="0"/>
                <a:cs typeface="Times New Roman" panose="02020603050405020304" pitchFamily="18" charset="0"/>
              </a:rPr>
              <a:t>brevis</a:t>
            </a:r>
            <a:r>
              <a:rPr lang="pl-PL" sz="1800" kern="100" dirty="0">
                <a:latin typeface="+mn-lt"/>
                <a:ea typeface="Calibri" panose="020F0502020204030204" pitchFamily="34" charset="0"/>
                <a:cs typeface="Times New Roman" panose="02020603050405020304" pitchFamily="18" charset="0"/>
              </a:rPr>
              <a:t> III, </a:t>
            </a:r>
            <a:r>
              <a:rPr lang="pl-PL" sz="1800" kern="100" dirty="0" err="1">
                <a:latin typeface="+mn-lt"/>
                <a:ea typeface="Calibri" panose="020F0502020204030204" pitchFamily="34" charset="0"/>
                <a:cs typeface="Times New Roman" panose="02020603050405020304" pitchFamily="18" charset="0"/>
              </a:rPr>
              <a:t>at</a:t>
            </a:r>
            <a:r>
              <a:rPr lang="pl-PL" sz="1800" kern="100" dirty="0">
                <a:latin typeface="+mn-lt"/>
                <a:ea typeface="Calibri" panose="020F0502020204030204" pitchFamily="34" charset="0"/>
                <a:cs typeface="Times New Roman" panose="02020603050405020304" pitchFamily="18" charset="0"/>
              </a:rPr>
              <a:t> a </a:t>
            </a:r>
            <a:r>
              <a:rPr lang="pl-PL" sz="1800" kern="100" dirty="0" err="1">
                <a:latin typeface="+mn-lt"/>
                <a:ea typeface="Calibri" panose="020F0502020204030204" pitchFamily="34" charset="0"/>
                <a:cs typeface="Times New Roman" panose="02020603050405020304" pitchFamily="18" charset="0"/>
              </a:rPr>
              <a:t>density</a:t>
            </a:r>
            <a:r>
              <a:rPr lang="pl-PL" sz="1800" kern="100" dirty="0">
                <a:latin typeface="+mn-lt"/>
                <a:ea typeface="Calibri" panose="020F0502020204030204" pitchFamily="34" charset="0"/>
                <a:cs typeface="Times New Roman" panose="02020603050405020304" pitchFamily="18" charset="0"/>
              </a:rPr>
              <a:t> of 1×10⁵ </a:t>
            </a:r>
            <a:r>
              <a:rPr lang="pl-PL" sz="1800" kern="100" dirty="0" err="1">
                <a:latin typeface="+mn-lt"/>
                <a:ea typeface="Calibri" panose="020F0502020204030204" pitchFamily="34" charset="0"/>
                <a:cs typeface="Times New Roman" panose="02020603050405020304" pitchFamily="18" charset="0"/>
              </a:rPr>
              <a:t>cells</a:t>
            </a:r>
            <a:r>
              <a:rPr lang="pl-PL" sz="1800" kern="100" dirty="0">
                <a:latin typeface="+mn-lt"/>
                <a:ea typeface="Calibri" panose="020F0502020204030204" pitchFamily="34" charset="0"/>
                <a:cs typeface="Times New Roman" panose="02020603050405020304" pitchFamily="18" charset="0"/>
              </a:rPr>
              <a:t>/g of </a:t>
            </a:r>
            <a:r>
              <a:rPr lang="pl-PL" sz="1800" kern="100" dirty="0" err="1">
                <a:latin typeface="+mn-lt"/>
                <a:ea typeface="Calibri" panose="020F0502020204030204" pitchFamily="34" charset="0"/>
                <a:cs typeface="Times New Roman" panose="02020603050405020304" pitchFamily="18" charset="0"/>
              </a:rPr>
              <a:t>soil</a:t>
            </a:r>
            <a:r>
              <a:rPr lang="pl-PL" sz="1800" kern="100" dirty="0">
                <a:latin typeface="+mn-lt"/>
                <a:ea typeface="Calibri" panose="020F0502020204030204" pitchFamily="34" charset="0"/>
                <a:cs typeface="Times New Roman" panose="02020603050405020304" pitchFamily="18" charset="0"/>
              </a:rPr>
              <a:t>. </a:t>
            </a:r>
            <a:r>
              <a:rPr lang="pl-PL" sz="1800" kern="100" dirty="0" err="1">
                <a:latin typeface="+mn-lt"/>
                <a:ea typeface="Calibri" panose="020F0502020204030204" pitchFamily="34" charset="0"/>
                <a:cs typeface="Times New Roman" panose="02020603050405020304" pitchFamily="18" charset="0"/>
              </a:rPr>
              <a:t>BioWAG</a:t>
            </a:r>
            <a:r>
              <a:rPr lang="pl-PL" sz="1800" kern="100" dirty="0">
                <a:latin typeface="+mn-lt"/>
                <a:ea typeface="Calibri" panose="020F0502020204030204" pitchFamily="34" charset="0"/>
                <a:cs typeface="Times New Roman" panose="02020603050405020304" pitchFamily="18" charset="0"/>
              </a:rPr>
              <a:t> </a:t>
            </a:r>
            <a:r>
              <a:rPr lang="pl-PL" sz="1800" kern="100" dirty="0" err="1">
                <a:latin typeface="+mn-lt"/>
                <a:ea typeface="Calibri" panose="020F0502020204030204" pitchFamily="34" charset="0"/>
                <a:cs typeface="Times New Roman" panose="02020603050405020304" pitchFamily="18" charset="0"/>
              </a:rPr>
              <a:t>box</a:t>
            </a:r>
            <a:r>
              <a:rPr lang="pl-PL" sz="1800" kern="100" dirty="0">
                <a:latin typeface="+mn-lt"/>
                <a:ea typeface="Calibri" panose="020F0502020204030204" pitchFamily="34" charset="0"/>
                <a:cs typeface="Times New Roman" panose="02020603050405020304" pitchFamily="18" charset="0"/>
              </a:rPr>
              <a:t> was </a:t>
            </a:r>
            <a:r>
              <a:rPr lang="pl-PL" sz="1800" kern="100" dirty="0" err="1">
                <a:latin typeface="+mn-lt"/>
                <a:ea typeface="Calibri" panose="020F0502020204030204" pitchFamily="34" charset="0"/>
                <a:cs typeface="Times New Roman" panose="02020603050405020304" pitchFamily="18" charset="0"/>
              </a:rPr>
              <a:t>installed</a:t>
            </a:r>
            <a:r>
              <a:rPr lang="pl-PL" sz="1800" kern="100" dirty="0">
                <a:latin typeface="+mn-lt"/>
                <a:ea typeface="Calibri" panose="020F0502020204030204" pitchFamily="34" charset="0"/>
                <a:cs typeface="Times New Roman" panose="02020603050405020304" pitchFamily="18" charset="0"/>
              </a:rPr>
              <a:t> </a:t>
            </a:r>
            <a:r>
              <a:rPr lang="pl-PL" sz="1800" kern="100" dirty="0" err="1">
                <a:latin typeface="+mn-lt"/>
                <a:ea typeface="Calibri" panose="020F0502020204030204" pitchFamily="34" charset="0"/>
                <a:cs typeface="Times New Roman" panose="02020603050405020304" pitchFamily="18" charset="0"/>
              </a:rPr>
              <a:t>below</a:t>
            </a:r>
            <a:r>
              <a:rPr lang="pl-PL" sz="1800" kern="100" dirty="0">
                <a:latin typeface="+mn-lt"/>
                <a:ea typeface="Calibri" panose="020F0502020204030204" pitchFamily="34" charset="0"/>
                <a:cs typeface="Times New Roman" panose="02020603050405020304" pitchFamily="18" charset="0"/>
              </a:rPr>
              <a:t> the </a:t>
            </a:r>
            <a:r>
              <a:rPr lang="pl-PL" sz="1800" kern="100" dirty="0" err="1">
                <a:latin typeface="+mn-lt"/>
                <a:ea typeface="Calibri" panose="020F0502020204030204" pitchFamily="34" charset="0"/>
                <a:cs typeface="Times New Roman" panose="02020603050405020304" pitchFamily="18" charset="0"/>
              </a:rPr>
              <a:t>root</a:t>
            </a:r>
            <a:r>
              <a:rPr lang="pl-PL" sz="1800" kern="100" dirty="0">
                <a:latin typeface="+mn-lt"/>
                <a:ea typeface="Calibri" panose="020F0502020204030204" pitchFamily="34" charset="0"/>
                <a:cs typeface="Times New Roman" panose="02020603050405020304" pitchFamily="18" charset="0"/>
              </a:rPr>
              <a:t> system of </a:t>
            </a:r>
            <a:r>
              <a:rPr lang="pl-PL" sz="1800" kern="100" dirty="0" err="1">
                <a:latin typeface="+mn-lt"/>
                <a:ea typeface="Calibri" panose="020F0502020204030204" pitchFamily="34" charset="0"/>
                <a:cs typeface="Times New Roman" panose="02020603050405020304" pitchFamily="18" charset="0"/>
              </a:rPr>
              <a:t>Miscanthus</a:t>
            </a:r>
            <a:r>
              <a:rPr lang="pl-PL" sz="1800" kern="100" dirty="0">
                <a:latin typeface="+mn-lt"/>
                <a:ea typeface="Calibri" panose="020F0502020204030204" pitchFamily="34" charset="0"/>
                <a:cs typeface="Times New Roman" panose="02020603050405020304" pitchFamily="18" charset="0"/>
              </a:rPr>
              <a:t> </a:t>
            </a:r>
            <a:r>
              <a:rPr lang="pl-PL" sz="1800" kern="100" dirty="0" err="1">
                <a:latin typeface="+mn-lt"/>
                <a:ea typeface="Calibri" panose="020F0502020204030204" pitchFamily="34" charset="0"/>
                <a:cs typeface="Times New Roman" panose="02020603050405020304" pitchFamily="18" charset="0"/>
              </a:rPr>
              <a:t>sinensis</a:t>
            </a:r>
            <a:r>
              <a:rPr lang="pl-PL" sz="1800" kern="100" dirty="0">
                <a:latin typeface="+mn-lt"/>
                <a:ea typeface="Calibri" panose="020F0502020204030204" pitchFamily="34" charset="0"/>
                <a:cs typeface="Times New Roman" panose="02020603050405020304" pitchFamily="18" charset="0"/>
              </a:rPr>
              <a:t> </a:t>
            </a:r>
            <a:r>
              <a:rPr lang="pl-PL" sz="1800" kern="100" dirty="0" err="1">
                <a:latin typeface="+mn-lt"/>
                <a:ea typeface="Calibri" panose="020F0502020204030204" pitchFamily="34" charset="0"/>
                <a:cs typeface="Times New Roman" panose="02020603050405020304" pitchFamily="18" charset="0"/>
              </a:rPr>
              <a:t>which</a:t>
            </a:r>
            <a:r>
              <a:rPr lang="pl-PL" sz="1800" kern="100" dirty="0">
                <a:latin typeface="+mn-lt"/>
                <a:ea typeface="Calibri" panose="020F0502020204030204" pitchFamily="34" charset="0"/>
                <a:cs typeface="Times New Roman" panose="02020603050405020304" pitchFamily="18" charset="0"/>
              </a:rPr>
              <a:t> was </a:t>
            </a:r>
            <a:r>
              <a:rPr lang="pl-PL" sz="1800" kern="100" dirty="0" err="1">
                <a:latin typeface="+mn-lt"/>
                <a:ea typeface="Calibri" panose="020F0502020204030204" pitchFamily="34" charset="0"/>
                <a:cs typeface="Times New Roman" panose="02020603050405020304" pitchFamily="18" charset="0"/>
              </a:rPr>
              <a:t>used</a:t>
            </a:r>
            <a:r>
              <a:rPr lang="pl-PL" sz="1800" kern="100" dirty="0">
                <a:latin typeface="+mn-lt"/>
                <a:ea typeface="Calibri" panose="020F0502020204030204" pitchFamily="34" charset="0"/>
                <a:cs typeface="Times New Roman" panose="02020603050405020304" pitchFamily="18" charset="0"/>
              </a:rPr>
              <a:t> as a </a:t>
            </a:r>
            <a:r>
              <a:rPr lang="pl-PL" sz="1800" kern="100" dirty="0" err="1">
                <a:latin typeface="+mn-lt"/>
                <a:ea typeface="Calibri" panose="020F0502020204030204" pitchFamily="34" charset="0"/>
                <a:cs typeface="Times New Roman" panose="02020603050405020304" pitchFamily="18" charset="0"/>
              </a:rPr>
              <a:t>phytoremediation</a:t>
            </a:r>
            <a:r>
              <a:rPr lang="pl-PL" sz="1800" kern="100" dirty="0">
                <a:latin typeface="+mn-lt"/>
                <a:ea typeface="Calibri" panose="020F0502020204030204" pitchFamily="34" charset="0"/>
                <a:cs typeface="Times New Roman" panose="02020603050405020304" pitchFamily="18" charset="0"/>
              </a:rPr>
              <a:t> plant. </a:t>
            </a:r>
            <a:endParaRPr lang="pl-PL" sz="1800" kern="100" dirty="0">
              <a:effectLst/>
              <a:latin typeface="+mn-lt"/>
              <a:ea typeface="Calibri" panose="020F0502020204030204" pitchFamily="34" charset="0"/>
              <a:cs typeface="Times New Roman" panose="02020603050405020304" pitchFamily="18" charset="0"/>
            </a:endParaRPr>
          </a:p>
          <a:p>
            <a:pPr marL="0" indent="0" algn="just">
              <a:lnSpc>
                <a:spcPct val="150000"/>
              </a:lnSpc>
              <a:buNone/>
            </a:pPr>
            <a:endParaRPr lang="pl-PL" sz="1800" kern="100" dirty="0">
              <a:effectLst/>
              <a:latin typeface="+mn-lt"/>
              <a:ea typeface="Calibri" panose="020F0502020204030204" pitchFamily="34" charset="0"/>
              <a:cs typeface="Times New Roman" panose="02020603050405020304" pitchFamily="18" charset="0"/>
            </a:endParaRPr>
          </a:p>
          <a:p>
            <a:pPr marL="0" indent="0">
              <a:buNone/>
            </a:pPr>
            <a:endParaRPr lang="pl-PL" dirty="0"/>
          </a:p>
        </p:txBody>
      </p:sp>
      <p:sp>
        <p:nvSpPr>
          <p:cNvPr id="5" name="Symbol zastępczy numeru slajdu 4">
            <a:extLst>
              <a:ext uri="{FF2B5EF4-FFF2-40B4-BE49-F238E27FC236}">
                <a16:creationId xmlns:a16="http://schemas.microsoft.com/office/drawing/2014/main" id="{661C9EC9-46FF-4650-9820-4511E390ED4F}"/>
              </a:ext>
            </a:extLst>
          </p:cNvPr>
          <p:cNvSpPr>
            <a:spLocks noGrp="1"/>
          </p:cNvSpPr>
          <p:nvPr>
            <p:ph type="sldNum" sz="quarter" idx="12"/>
          </p:nvPr>
        </p:nvSpPr>
        <p:spPr/>
        <p:txBody>
          <a:bodyPr/>
          <a:lstStyle/>
          <a:p>
            <a:fld id="{13B735D5-0487-8C41-A85C-884E9D728D3D}" type="slidenum">
              <a:rPr lang="pl-PL" smtClean="0"/>
              <a:t>23</a:t>
            </a:fld>
            <a:endParaRPr lang="pl-PL"/>
          </a:p>
        </p:txBody>
      </p:sp>
    </p:spTree>
    <p:extLst>
      <p:ext uri="{BB962C8B-B14F-4D97-AF65-F5344CB8AC3E}">
        <p14:creationId xmlns:p14="http://schemas.microsoft.com/office/powerpoint/2010/main" val="23417336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D1949B48-B0B5-152A-89A8-80840814DED2}"/>
              </a:ext>
            </a:extLst>
          </p:cNvPr>
          <p:cNvSpPr>
            <a:spLocks noGrp="1"/>
          </p:cNvSpPr>
          <p:nvPr>
            <p:ph type="title"/>
          </p:nvPr>
        </p:nvSpPr>
        <p:spPr/>
        <p:txBody>
          <a:bodyPr/>
          <a:lstStyle/>
          <a:p>
            <a:r>
              <a:rPr lang="en-US" sz="2400" b="1" kern="100" dirty="0">
                <a:effectLst/>
                <a:latin typeface="Times New Roman" panose="02020603050405020304" pitchFamily="18" charset="0"/>
                <a:ea typeface="Calibri" panose="020F0502020204030204" pitchFamily="34" charset="0"/>
                <a:cs typeface="Times New Roman" panose="02020603050405020304" pitchFamily="18" charset="0"/>
              </a:rPr>
              <a:t>Experimental site</a:t>
            </a:r>
            <a:br>
              <a:rPr lang="pl-PL" sz="1800" kern="100" dirty="0">
                <a:effectLst/>
                <a:latin typeface="Calibri" panose="020F0502020204030204" pitchFamily="34" charset="0"/>
                <a:ea typeface="Calibri" panose="020F0502020204030204" pitchFamily="34" charset="0"/>
                <a:cs typeface="Times New Roman" panose="02020603050405020304" pitchFamily="18" charset="0"/>
              </a:rPr>
            </a:br>
            <a:endParaRPr lang="pl-PL" dirty="0"/>
          </a:p>
        </p:txBody>
      </p:sp>
      <p:pic>
        <p:nvPicPr>
          <p:cNvPr id="4" name="Symbol zastępczy zawartości 3">
            <a:extLst>
              <a:ext uri="{FF2B5EF4-FFF2-40B4-BE49-F238E27FC236}">
                <a16:creationId xmlns:a16="http://schemas.microsoft.com/office/drawing/2014/main" id="{999F2EF8-A992-4387-FB46-02AC60BF21C3}"/>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817122" y="2669064"/>
            <a:ext cx="4015012" cy="3002531"/>
          </a:xfrm>
          <a:prstGeom prst="rect">
            <a:avLst/>
          </a:prstGeom>
        </p:spPr>
      </p:pic>
      <p:sp>
        <p:nvSpPr>
          <p:cNvPr id="6" name="pole tekstowe 5">
            <a:extLst>
              <a:ext uri="{FF2B5EF4-FFF2-40B4-BE49-F238E27FC236}">
                <a16:creationId xmlns:a16="http://schemas.microsoft.com/office/drawing/2014/main" id="{B3D70836-6829-B19E-CCE9-FCD7AE1464E5}"/>
              </a:ext>
            </a:extLst>
          </p:cNvPr>
          <p:cNvSpPr txBox="1"/>
          <p:nvPr/>
        </p:nvSpPr>
        <p:spPr>
          <a:xfrm>
            <a:off x="838200" y="2588041"/>
            <a:ext cx="5191246" cy="2462213"/>
          </a:xfrm>
          <a:prstGeom prst="rect">
            <a:avLst/>
          </a:prstGeom>
          <a:noFill/>
        </p:spPr>
        <p:txBody>
          <a:bodyPr wrap="square">
            <a:spAutoFit/>
          </a:bodyPr>
          <a:lstStyle/>
          <a:p>
            <a:r>
              <a:rPr lang="en-US" sz="1800" dirty="0">
                <a:effectLst/>
                <a:latin typeface="+mn-lt"/>
                <a:ea typeface="Calibri" panose="020F0502020204030204" pitchFamily="34" charset="0"/>
                <a:cs typeface="Times New Roman" panose="02020603050405020304" pitchFamily="18" charset="0"/>
              </a:rPr>
              <a:t>Experimental site was located at </a:t>
            </a:r>
            <a:r>
              <a:rPr lang="en-US" sz="1800" b="1" dirty="0">
                <a:effectLst/>
                <a:latin typeface="+mn-lt"/>
                <a:ea typeface="Calibri" panose="020F0502020204030204" pitchFamily="34" charset="0"/>
                <a:cs typeface="Times New Roman" panose="02020603050405020304" pitchFamily="18" charset="0"/>
              </a:rPr>
              <a:t>sandy clay soil </a:t>
            </a:r>
            <a:r>
              <a:rPr lang="en-US" sz="1800" dirty="0">
                <a:effectLst/>
                <a:latin typeface="+mn-lt"/>
                <a:ea typeface="Calibri" panose="020F0502020204030204" pitchFamily="34" charset="0"/>
                <a:cs typeface="Times New Roman" panose="02020603050405020304" pitchFamily="18" charset="0"/>
              </a:rPr>
              <a:t>with elevated or exceeding law standards concentrations of Pb, Cd and Zn. </a:t>
            </a:r>
            <a:r>
              <a:rPr lang="pl-PL" dirty="0">
                <a:effectLst/>
                <a:latin typeface="+mn-lt"/>
                <a:cs typeface="Times New Roman" panose="02020603050405020304" pitchFamily="18" charset="0"/>
              </a:rPr>
              <a:t> </a:t>
            </a:r>
          </a:p>
          <a:p>
            <a:endParaRPr lang="pl-PL" dirty="0">
              <a:latin typeface="+mn-lt"/>
              <a:cs typeface="Times New Roman" panose="02020603050405020304" pitchFamily="18" charset="0"/>
            </a:endParaRPr>
          </a:p>
          <a:p>
            <a:r>
              <a:rPr lang="en-US" sz="1800" b="1" kern="100" dirty="0">
                <a:effectLst/>
                <a:latin typeface="+mn-lt"/>
                <a:ea typeface="Calibri" panose="020F0502020204030204" pitchFamily="34" charset="0"/>
                <a:cs typeface="Times New Roman" panose="02020603050405020304" pitchFamily="18" charset="0"/>
              </a:rPr>
              <a:t>Different treatments with/without WAG and co-application or no application of low molecular organic acid and microorganism are tested on site</a:t>
            </a:r>
            <a:r>
              <a:rPr lang="en-US" sz="1800" kern="100" dirty="0">
                <a:effectLst/>
                <a:latin typeface="+mn-lt"/>
                <a:ea typeface="Calibri" panose="020F0502020204030204" pitchFamily="34" charset="0"/>
                <a:cs typeface="Times New Roman" panose="02020603050405020304" pitchFamily="18" charset="0"/>
              </a:rPr>
              <a:t>. </a:t>
            </a:r>
            <a:endParaRPr lang="pl-PL" sz="1800" kern="100" dirty="0">
              <a:effectLst/>
              <a:latin typeface="+mn-lt"/>
              <a:ea typeface="Calibri" panose="020F0502020204030204" pitchFamily="34" charset="0"/>
              <a:cs typeface="Times New Roman" panose="02020603050405020304" pitchFamily="18" charset="0"/>
            </a:endParaRPr>
          </a:p>
          <a:p>
            <a:endParaRPr lang="pl-PL" dirty="0"/>
          </a:p>
        </p:txBody>
      </p:sp>
      <p:sp>
        <p:nvSpPr>
          <p:cNvPr id="5" name="Symbol zastępczy numeru slajdu 4">
            <a:extLst>
              <a:ext uri="{FF2B5EF4-FFF2-40B4-BE49-F238E27FC236}">
                <a16:creationId xmlns:a16="http://schemas.microsoft.com/office/drawing/2014/main" id="{A1169BFA-0D26-492C-B83F-77D5026322F0}"/>
              </a:ext>
            </a:extLst>
          </p:cNvPr>
          <p:cNvSpPr>
            <a:spLocks noGrp="1"/>
          </p:cNvSpPr>
          <p:nvPr>
            <p:ph type="sldNum" sz="quarter" idx="12"/>
          </p:nvPr>
        </p:nvSpPr>
        <p:spPr/>
        <p:txBody>
          <a:bodyPr/>
          <a:lstStyle/>
          <a:p>
            <a:fld id="{13B735D5-0487-8C41-A85C-884E9D728D3D}" type="slidenum">
              <a:rPr lang="pl-PL" smtClean="0"/>
              <a:t>24</a:t>
            </a:fld>
            <a:endParaRPr lang="pl-PL"/>
          </a:p>
        </p:txBody>
      </p:sp>
    </p:spTree>
    <p:extLst>
      <p:ext uri="{BB962C8B-B14F-4D97-AF65-F5344CB8AC3E}">
        <p14:creationId xmlns:p14="http://schemas.microsoft.com/office/powerpoint/2010/main" val="37038880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36EF40D8-7A12-5A24-CB29-6BE60C80A0C4}"/>
              </a:ext>
            </a:extLst>
          </p:cNvPr>
          <p:cNvSpPr>
            <a:spLocks noGrp="1"/>
          </p:cNvSpPr>
          <p:nvPr>
            <p:ph type="title"/>
          </p:nvPr>
        </p:nvSpPr>
        <p:spPr>
          <a:xfrm>
            <a:off x="1204686" y="365125"/>
            <a:ext cx="10149114" cy="1325563"/>
          </a:xfrm>
        </p:spPr>
        <p:txBody>
          <a:bodyPr>
            <a:normAutofit/>
          </a:bodyPr>
          <a:lstStyle/>
          <a:p>
            <a:r>
              <a:rPr lang="pl-PL" sz="3000" b="1" dirty="0">
                <a:latin typeface="Times New Roman" panose="02020603050405020304" pitchFamily="18" charset="0"/>
                <a:cs typeface="Times New Roman" panose="02020603050405020304" pitchFamily="18" charset="0"/>
              </a:rPr>
              <a:t>Experiment with </a:t>
            </a:r>
            <a:r>
              <a:rPr lang="pl-PL" sz="3000" b="1" dirty="0" err="1">
                <a:latin typeface="Times New Roman" panose="02020603050405020304" pitchFamily="18" charset="0"/>
                <a:cs typeface="Times New Roman" panose="02020603050405020304" pitchFamily="18" charset="0"/>
              </a:rPr>
              <a:t>two</a:t>
            </a:r>
            <a:r>
              <a:rPr lang="pl-PL" sz="3000" b="1" dirty="0">
                <a:latin typeface="Times New Roman" panose="02020603050405020304" pitchFamily="18" charset="0"/>
                <a:cs typeface="Times New Roman" panose="02020603050405020304" pitchFamily="18" charset="0"/>
              </a:rPr>
              <a:t> high </a:t>
            </a:r>
            <a:r>
              <a:rPr lang="pl-PL" sz="3000" b="1" dirty="0" err="1">
                <a:latin typeface="Times New Roman" panose="02020603050405020304" pitchFamily="18" charset="0"/>
                <a:cs typeface="Times New Roman" panose="02020603050405020304" pitchFamily="18" charset="0"/>
              </a:rPr>
              <a:t>biomass</a:t>
            </a:r>
            <a:r>
              <a:rPr lang="pl-PL" sz="3000" b="1" dirty="0">
                <a:latin typeface="Times New Roman" panose="02020603050405020304" pitchFamily="18" charset="0"/>
                <a:cs typeface="Times New Roman" panose="02020603050405020304" pitchFamily="18" charset="0"/>
              </a:rPr>
              <a:t> </a:t>
            </a:r>
            <a:r>
              <a:rPr lang="pl-PL" sz="3000" b="1" dirty="0" err="1">
                <a:latin typeface="Times New Roman" panose="02020603050405020304" pitchFamily="18" charset="0"/>
                <a:cs typeface="Times New Roman" panose="02020603050405020304" pitchFamily="18" charset="0"/>
              </a:rPr>
              <a:t>species</a:t>
            </a:r>
            <a:r>
              <a:rPr lang="pl-PL" sz="3000" b="1" dirty="0">
                <a:latin typeface="Times New Roman" panose="02020603050405020304" pitchFamily="18" charset="0"/>
                <a:cs typeface="Times New Roman" panose="02020603050405020304" pitchFamily="18" charset="0"/>
              </a:rPr>
              <a:t> of </a:t>
            </a:r>
            <a:r>
              <a:rPr lang="pl-PL" sz="3000" b="1" dirty="0" err="1">
                <a:latin typeface="Times New Roman" panose="02020603050405020304" pitchFamily="18" charset="0"/>
                <a:cs typeface="Times New Roman" panose="02020603050405020304" pitchFamily="18" charset="0"/>
              </a:rPr>
              <a:t>plants</a:t>
            </a:r>
            <a:endParaRPr lang="pl-PL" sz="3000" b="1" dirty="0">
              <a:latin typeface="Times New Roman" panose="02020603050405020304" pitchFamily="18" charset="0"/>
              <a:cs typeface="Times New Roman" panose="02020603050405020304" pitchFamily="18" charset="0"/>
            </a:endParaRPr>
          </a:p>
        </p:txBody>
      </p:sp>
      <p:pic>
        <p:nvPicPr>
          <p:cNvPr id="1026" name="Picture 2" descr="Miscanthus sinensis Gracillimus Miskant chiński-Rośliny od Ogrodnika,  Szkółka Barcikowscy">
            <a:extLst>
              <a:ext uri="{FF2B5EF4-FFF2-40B4-BE49-F238E27FC236}">
                <a16:creationId xmlns:a16="http://schemas.microsoft.com/office/drawing/2014/main" id="{DC2FBD75-A86D-29EB-253C-7D56994DB5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6070" y="1614668"/>
            <a:ext cx="3628663" cy="3628663"/>
          </a:xfrm>
          <a:prstGeom prst="rect">
            <a:avLst/>
          </a:prstGeom>
          <a:noFill/>
          <a:extLst>
            <a:ext uri="{909E8E84-426E-40DD-AFC4-6F175D3DCCD1}">
              <a14:hiddenFill xmlns:a14="http://schemas.microsoft.com/office/drawing/2010/main">
                <a:solidFill>
                  <a:srgbClr val="FFFFFF"/>
                </a:solidFill>
              </a14:hiddenFill>
            </a:ext>
          </a:extLst>
        </p:spPr>
      </p:pic>
      <p:sp>
        <p:nvSpPr>
          <p:cNvPr id="5" name="pole tekstowe 4">
            <a:extLst>
              <a:ext uri="{FF2B5EF4-FFF2-40B4-BE49-F238E27FC236}">
                <a16:creationId xmlns:a16="http://schemas.microsoft.com/office/drawing/2014/main" id="{A3B0FC74-19BF-47D5-68BF-601F45418262}"/>
              </a:ext>
            </a:extLst>
          </p:cNvPr>
          <p:cNvSpPr txBox="1"/>
          <p:nvPr/>
        </p:nvSpPr>
        <p:spPr>
          <a:xfrm>
            <a:off x="2246344" y="5243331"/>
            <a:ext cx="2564759" cy="923330"/>
          </a:xfrm>
          <a:prstGeom prst="rect">
            <a:avLst/>
          </a:prstGeom>
          <a:noFill/>
        </p:spPr>
        <p:txBody>
          <a:bodyPr wrap="square">
            <a:spAutoFit/>
          </a:bodyPr>
          <a:lstStyle/>
          <a:p>
            <a:r>
              <a:rPr lang="pl-PL" b="1" i="0" dirty="0" err="1">
                <a:solidFill>
                  <a:srgbClr val="202122"/>
                </a:solidFill>
                <a:effectLst/>
                <a:latin typeface="Times New Roman" panose="02020603050405020304" pitchFamily="18" charset="0"/>
                <a:cs typeface="Times New Roman" panose="02020603050405020304" pitchFamily="18" charset="0"/>
              </a:rPr>
              <a:t>Chinese</a:t>
            </a:r>
            <a:r>
              <a:rPr lang="pl-PL" b="1" i="0" dirty="0">
                <a:solidFill>
                  <a:srgbClr val="202122"/>
                </a:solidFill>
                <a:effectLst/>
                <a:latin typeface="Times New Roman" panose="02020603050405020304" pitchFamily="18" charset="0"/>
                <a:cs typeface="Times New Roman" panose="02020603050405020304" pitchFamily="18" charset="0"/>
              </a:rPr>
              <a:t> </a:t>
            </a:r>
            <a:r>
              <a:rPr lang="pl-PL" b="1" i="0" dirty="0" err="1">
                <a:solidFill>
                  <a:srgbClr val="202122"/>
                </a:solidFill>
                <a:effectLst/>
                <a:latin typeface="Times New Roman" panose="02020603050405020304" pitchFamily="18" charset="0"/>
                <a:cs typeface="Times New Roman" panose="02020603050405020304" pitchFamily="18" charset="0"/>
              </a:rPr>
              <a:t>silver</a:t>
            </a:r>
            <a:r>
              <a:rPr lang="pl-PL" b="1" i="0" dirty="0">
                <a:solidFill>
                  <a:srgbClr val="202122"/>
                </a:solidFill>
                <a:effectLst/>
                <a:latin typeface="Times New Roman" panose="02020603050405020304" pitchFamily="18" charset="0"/>
                <a:cs typeface="Times New Roman" panose="02020603050405020304" pitchFamily="18" charset="0"/>
              </a:rPr>
              <a:t> </a:t>
            </a:r>
            <a:r>
              <a:rPr lang="pl-PL" b="1" i="0" dirty="0" err="1">
                <a:solidFill>
                  <a:srgbClr val="202122"/>
                </a:solidFill>
                <a:effectLst/>
                <a:latin typeface="Times New Roman" panose="02020603050405020304" pitchFamily="18" charset="0"/>
                <a:cs typeface="Times New Roman" panose="02020603050405020304" pitchFamily="18" charset="0"/>
              </a:rPr>
              <a:t>grass</a:t>
            </a:r>
            <a:endParaRPr lang="pl-PL" b="1" dirty="0">
              <a:solidFill>
                <a:srgbClr val="202122"/>
              </a:solidFill>
              <a:latin typeface="Arial" panose="020B0604020202020204" pitchFamily="34" charset="0"/>
              <a:cs typeface="Times New Roman" panose="02020603050405020304" pitchFamily="18" charset="0"/>
            </a:endParaRPr>
          </a:p>
          <a:p>
            <a:r>
              <a:rPr lang="pl-PL" b="0" i="1" dirty="0">
                <a:solidFill>
                  <a:srgbClr val="202122"/>
                </a:solidFill>
                <a:effectLst/>
                <a:latin typeface="Times New Roman" panose="02020603050405020304" pitchFamily="18" charset="0"/>
                <a:cs typeface="Times New Roman" panose="02020603050405020304" pitchFamily="18" charset="0"/>
              </a:rPr>
              <a:t> </a:t>
            </a:r>
            <a:r>
              <a:rPr lang="pl-PL" b="0" i="1" dirty="0" err="1">
                <a:solidFill>
                  <a:srgbClr val="202122"/>
                </a:solidFill>
                <a:effectLst/>
                <a:latin typeface="Times New Roman" panose="02020603050405020304" pitchFamily="18" charset="0"/>
                <a:cs typeface="Times New Roman" panose="02020603050405020304" pitchFamily="18" charset="0"/>
              </a:rPr>
              <a:t>Miscanthus</a:t>
            </a:r>
            <a:r>
              <a:rPr lang="pl-PL" b="0" i="1" dirty="0">
                <a:solidFill>
                  <a:srgbClr val="202122"/>
                </a:solidFill>
                <a:effectLst/>
                <a:latin typeface="Times New Roman" panose="02020603050405020304" pitchFamily="18" charset="0"/>
                <a:cs typeface="Times New Roman" panose="02020603050405020304" pitchFamily="18" charset="0"/>
              </a:rPr>
              <a:t> </a:t>
            </a:r>
            <a:r>
              <a:rPr lang="pl-PL" b="0" i="1" dirty="0" err="1">
                <a:solidFill>
                  <a:srgbClr val="202122"/>
                </a:solidFill>
                <a:effectLst/>
                <a:latin typeface="Times New Roman" panose="02020603050405020304" pitchFamily="18" charset="0"/>
                <a:cs typeface="Times New Roman" panose="02020603050405020304" pitchFamily="18" charset="0"/>
              </a:rPr>
              <a:t>sinensis</a:t>
            </a:r>
            <a:r>
              <a:rPr lang="pl-PL" b="0" i="1" dirty="0">
                <a:solidFill>
                  <a:srgbClr val="202122"/>
                </a:solidFill>
                <a:effectLst/>
                <a:latin typeface="Times New Roman" panose="02020603050405020304" pitchFamily="18" charset="0"/>
                <a:cs typeface="Times New Roman" panose="02020603050405020304" pitchFamily="18" charset="0"/>
              </a:rPr>
              <a:t> </a:t>
            </a:r>
          </a:p>
          <a:p>
            <a:endParaRPr lang="pl-PL" dirty="0">
              <a:latin typeface="Times New Roman" panose="02020603050405020304" pitchFamily="18" charset="0"/>
              <a:cs typeface="Times New Roman" panose="02020603050405020304" pitchFamily="18" charset="0"/>
            </a:endParaRPr>
          </a:p>
        </p:txBody>
      </p:sp>
      <p:pic>
        <p:nvPicPr>
          <p:cNvPr id="1028" name="Picture 4" descr="Rożnik przerośnięty / Silphium perfoliatum L. | Rejonowe Koło Pszczelarzy  nr 2 w Łodzi">
            <a:extLst>
              <a:ext uri="{FF2B5EF4-FFF2-40B4-BE49-F238E27FC236}">
                <a16:creationId xmlns:a16="http://schemas.microsoft.com/office/drawing/2014/main" id="{7C5EBD93-992B-6B44-70A7-BB9E948942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46285" y="1849447"/>
            <a:ext cx="3945054" cy="3235124"/>
          </a:xfrm>
          <a:prstGeom prst="rect">
            <a:avLst/>
          </a:prstGeom>
          <a:noFill/>
          <a:extLst>
            <a:ext uri="{909E8E84-426E-40DD-AFC4-6F175D3DCCD1}">
              <a14:hiddenFill xmlns:a14="http://schemas.microsoft.com/office/drawing/2010/main">
                <a:solidFill>
                  <a:srgbClr val="FFFFFF"/>
                </a:solidFill>
              </a14:hiddenFill>
            </a:ext>
          </a:extLst>
        </p:spPr>
      </p:pic>
      <p:sp>
        <p:nvSpPr>
          <p:cNvPr id="7" name="pole tekstowe 6">
            <a:extLst>
              <a:ext uri="{FF2B5EF4-FFF2-40B4-BE49-F238E27FC236}">
                <a16:creationId xmlns:a16="http://schemas.microsoft.com/office/drawing/2014/main" id="{18EF1CB3-6EDB-AE9F-3C55-D1A6C6D54CFA}"/>
              </a:ext>
            </a:extLst>
          </p:cNvPr>
          <p:cNvSpPr txBox="1"/>
          <p:nvPr/>
        </p:nvSpPr>
        <p:spPr>
          <a:xfrm>
            <a:off x="6834850" y="5137577"/>
            <a:ext cx="6099858" cy="646331"/>
          </a:xfrm>
          <a:prstGeom prst="rect">
            <a:avLst/>
          </a:prstGeom>
          <a:noFill/>
        </p:spPr>
        <p:txBody>
          <a:bodyPr wrap="square">
            <a:spAutoFit/>
          </a:bodyPr>
          <a:lstStyle/>
          <a:p>
            <a:r>
              <a:rPr lang="pl-PL" b="1" dirty="0" err="1">
                <a:solidFill>
                  <a:srgbClr val="202122"/>
                </a:solidFill>
                <a:latin typeface="Times New Roman" panose="02020603050405020304" pitchFamily="18" charset="0"/>
                <a:cs typeface="Times New Roman" panose="02020603050405020304" pitchFamily="18" charset="0"/>
              </a:rPr>
              <a:t>C</a:t>
            </a:r>
            <a:r>
              <a:rPr lang="pl-PL" b="1" i="0" dirty="0" err="1">
                <a:solidFill>
                  <a:srgbClr val="202122"/>
                </a:solidFill>
                <a:effectLst/>
                <a:latin typeface="Times New Roman" panose="02020603050405020304" pitchFamily="18" charset="0"/>
                <a:cs typeface="Times New Roman" panose="02020603050405020304" pitchFamily="18" charset="0"/>
              </a:rPr>
              <a:t>up</a:t>
            </a:r>
            <a:r>
              <a:rPr lang="pl-PL" b="1" i="0" dirty="0">
                <a:solidFill>
                  <a:srgbClr val="202122"/>
                </a:solidFill>
                <a:effectLst/>
                <a:latin typeface="Times New Roman" panose="02020603050405020304" pitchFamily="18" charset="0"/>
                <a:cs typeface="Times New Roman" panose="02020603050405020304" pitchFamily="18" charset="0"/>
              </a:rPr>
              <a:t> plant</a:t>
            </a:r>
          </a:p>
          <a:p>
            <a:r>
              <a:rPr lang="pl-PL" i="1" dirty="0" err="1">
                <a:solidFill>
                  <a:srgbClr val="202122"/>
                </a:solidFill>
                <a:effectLst/>
                <a:latin typeface="Times New Roman" panose="02020603050405020304" pitchFamily="18" charset="0"/>
                <a:cs typeface="Times New Roman" panose="02020603050405020304" pitchFamily="18" charset="0"/>
              </a:rPr>
              <a:t>Silphium</a:t>
            </a:r>
            <a:r>
              <a:rPr lang="pl-PL" i="1" dirty="0">
                <a:solidFill>
                  <a:srgbClr val="202122"/>
                </a:solidFill>
                <a:effectLst/>
                <a:latin typeface="Times New Roman" panose="02020603050405020304" pitchFamily="18" charset="0"/>
                <a:cs typeface="Times New Roman" panose="02020603050405020304" pitchFamily="18" charset="0"/>
              </a:rPr>
              <a:t> </a:t>
            </a:r>
            <a:r>
              <a:rPr lang="pl-PL" i="1" dirty="0" err="1">
                <a:solidFill>
                  <a:srgbClr val="202122"/>
                </a:solidFill>
                <a:effectLst/>
                <a:latin typeface="Times New Roman" panose="02020603050405020304" pitchFamily="18" charset="0"/>
                <a:cs typeface="Times New Roman" panose="02020603050405020304" pitchFamily="18" charset="0"/>
              </a:rPr>
              <a:t>perfoliatum</a:t>
            </a:r>
            <a:endParaRPr lang="pl-PL" dirty="0">
              <a:latin typeface="Times New Roman" panose="02020603050405020304" pitchFamily="18" charset="0"/>
              <a:cs typeface="Times New Roman" panose="02020603050405020304" pitchFamily="18" charset="0"/>
            </a:endParaRPr>
          </a:p>
        </p:txBody>
      </p:sp>
      <p:sp>
        <p:nvSpPr>
          <p:cNvPr id="4" name="Symbol zastępczy numeru slajdu 3">
            <a:extLst>
              <a:ext uri="{FF2B5EF4-FFF2-40B4-BE49-F238E27FC236}">
                <a16:creationId xmlns:a16="http://schemas.microsoft.com/office/drawing/2014/main" id="{AD28CA34-98AB-402D-8A59-740CB0DDBE39}"/>
              </a:ext>
            </a:extLst>
          </p:cNvPr>
          <p:cNvSpPr>
            <a:spLocks noGrp="1"/>
          </p:cNvSpPr>
          <p:nvPr>
            <p:ph type="sldNum" sz="quarter" idx="12"/>
          </p:nvPr>
        </p:nvSpPr>
        <p:spPr/>
        <p:txBody>
          <a:bodyPr/>
          <a:lstStyle/>
          <a:p>
            <a:fld id="{13B735D5-0487-8C41-A85C-884E9D728D3D}" type="slidenum">
              <a:rPr lang="pl-PL" smtClean="0"/>
              <a:t>25</a:t>
            </a:fld>
            <a:endParaRPr lang="pl-PL"/>
          </a:p>
        </p:txBody>
      </p:sp>
    </p:spTree>
    <p:extLst>
      <p:ext uri="{BB962C8B-B14F-4D97-AF65-F5344CB8AC3E}">
        <p14:creationId xmlns:p14="http://schemas.microsoft.com/office/powerpoint/2010/main" val="28163117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C24CECF-E207-47F3-A897-E1D5E44200A8}"/>
              </a:ext>
            </a:extLst>
          </p:cNvPr>
          <p:cNvSpPr>
            <a:spLocks noGrp="1"/>
          </p:cNvSpPr>
          <p:nvPr>
            <p:ph type="title"/>
          </p:nvPr>
        </p:nvSpPr>
        <p:spPr>
          <a:xfrm>
            <a:off x="131064" y="2477706"/>
            <a:ext cx="10515600" cy="1325563"/>
          </a:xfrm>
        </p:spPr>
        <p:txBody>
          <a:bodyPr/>
          <a:lstStyle/>
          <a:p>
            <a:r>
              <a:rPr lang="pl-PL" dirty="0"/>
              <a:t>The </a:t>
            </a:r>
            <a:r>
              <a:rPr lang="pl-PL" dirty="0" err="1"/>
              <a:t>experiment</a:t>
            </a:r>
            <a:endParaRPr lang="pl-PL" dirty="0"/>
          </a:p>
        </p:txBody>
      </p:sp>
      <p:pic>
        <p:nvPicPr>
          <p:cNvPr id="4" name="Obraz 3">
            <a:extLst>
              <a:ext uri="{FF2B5EF4-FFF2-40B4-BE49-F238E27FC236}">
                <a16:creationId xmlns:a16="http://schemas.microsoft.com/office/drawing/2014/main" id="{F9FF974D-E542-4DBE-97E9-7AFF93C70F14}"/>
              </a:ext>
            </a:extLst>
          </p:cNvPr>
          <p:cNvPicPr>
            <a:picLocks noChangeAspect="1"/>
          </p:cNvPicPr>
          <p:nvPr/>
        </p:nvPicPr>
        <p:blipFill rotWithShape="1">
          <a:blip r:embed="rId2"/>
          <a:srcRect l="30375" t="16934" r="12025" b="9466"/>
          <a:stretch/>
        </p:blipFill>
        <p:spPr>
          <a:xfrm>
            <a:off x="3933379" y="456248"/>
            <a:ext cx="8054405" cy="5789104"/>
          </a:xfrm>
          <a:prstGeom prst="rect">
            <a:avLst/>
          </a:prstGeom>
        </p:spPr>
      </p:pic>
      <p:sp>
        <p:nvSpPr>
          <p:cNvPr id="5" name="Symbol zastępczy numeru slajdu 4">
            <a:extLst>
              <a:ext uri="{FF2B5EF4-FFF2-40B4-BE49-F238E27FC236}">
                <a16:creationId xmlns:a16="http://schemas.microsoft.com/office/drawing/2014/main" id="{13986674-122E-411C-8A56-D9866B7D3DF3}"/>
              </a:ext>
            </a:extLst>
          </p:cNvPr>
          <p:cNvSpPr>
            <a:spLocks noGrp="1"/>
          </p:cNvSpPr>
          <p:nvPr>
            <p:ph type="sldNum" sz="quarter" idx="12"/>
          </p:nvPr>
        </p:nvSpPr>
        <p:spPr/>
        <p:txBody>
          <a:bodyPr/>
          <a:lstStyle/>
          <a:p>
            <a:fld id="{13B735D5-0487-8C41-A85C-884E9D728D3D}" type="slidenum">
              <a:rPr lang="pl-PL" smtClean="0"/>
              <a:t>26</a:t>
            </a:fld>
            <a:endParaRPr lang="pl-PL"/>
          </a:p>
        </p:txBody>
      </p:sp>
    </p:spTree>
    <p:extLst>
      <p:ext uri="{BB962C8B-B14F-4D97-AF65-F5344CB8AC3E}">
        <p14:creationId xmlns:p14="http://schemas.microsoft.com/office/powerpoint/2010/main" val="7223396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27588A2-0F0A-4C34-89E9-1E4612A67436}"/>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238649" y="864096"/>
            <a:ext cx="4552427" cy="2564904"/>
          </a:xfrm>
          <a:prstGeom prst="rect">
            <a:avLst/>
          </a:prstGeom>
        </p:spPr>
      </p:pic>
      <p:pic>
        <p:nvPicPr>
          <p:cNvPr id="8" name="Picture 7">
            <a:extLst>
              <a:ext uri="{FF2B5EF4-FFF2-40B4-BE49-F238E27FC236}">
                <a16:creationId xmlns:a16="http://schemas.microsoft.com/office/drawing/2014/main" id="{8FAF5A1C-44F7-44FB-B629-3C45C227ADE8}"/>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238649" y="3428993"/>
            <a:ext cx="4555887" cy="2564911"/>
          </a:xfrm>
          <a:prstGeom prst="rect">
            <a:avLst/>
          </a:prstGeom>
        </p:spPr>
      </p:pic>
      <p:sp>
        <p:nvSpPr>
          <p:cNvPr id="10" name="TextBox 9">
            <a:extLst>
              <a:ext uri="{FF2B5EF4-FFF2-40B4-BE49-F238E27FC236}">
                <a16:creationId xmlns:a16="http://schemas.microsoft.com/office/drawing/2014/main" id="{68AF2C72-089A-43DE-863A-5AB36194177A}"/>
              </a:ext>
            </a:extLst>
          </p:cNvPr>
          <p:cNvSpPr txBox="1"/>
          <p:nvPr/>
        </p:nvSpPr>
        <p:spPr>
          <a:xfrm>
            <a:off x="464091" y="279321"/>
            <a:ext cx="6101542" cy="584775"/>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3200" b="1" i="0" u="none" strike="noStrike" kern="1200" cap="none" spc="0" normalizeH="0" baseline="0" noProof="0" dirty="0">
                <a:ln>
                  <a:noFill/>
                </a:ln>
                <a:solidFill>
                  <a:schemeClr val="bg2"/>
                </a:solidFill>
                <a:effectLst/>
                <a:uLnTx/>
                <a:uFillTx/>
                <a:latin typeface="Tahoma" panose="020B0604030504040204" pitchFamily="34" charset="0"/>
                <a:ea typeface="Tahoma" panose="020B0604030504040204" pitchFamily="34" charset="0"/>
                <a:cs typeface="Tahoma" panose="020B0604030504040204" pitchFamily="34" charset="0"/>
              </a:rPr>
              <a:t>Field Experiment </a:t>
            </a:r>
          </a:p>
        </p:txBody>
      </p:sp>
      <p:pic>
        <p:nvPicPr>
          <p:cNvPr id="6" name="Symbol zastępczy zawartości 3">
            <a:extLst>
              <a:ext uri="{FF2B5EF4-FFF2-40B4-BE49-F238E27FC236}">
                <a16:creationId xmlns:a16="http://schemas.microsoft.com/office/drawing/2014/main" id="{B2EC6D88-7AC8-4370-BEFF-73D5AC0AA30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72981" y="1723514"/>
            <a:ext cx="5031767" cy="3762886"/>
          </a:xfrm>
          <a:prstGeom prst="rect">
            <a:avLst/>
          </a:prstGeom>
          <a:noFill/>
          <a:ln>
            <a:noFill/>
          </a:ln>
        </p:spPr>
      </p:pic>
    </p:spTree>
    <p:extLst>
      <p:ext uri="{BB962C8B-B14F-4D97-AF65-F5344CB8AC3E}">
        <p14:creationId xmlns:p14="http://schemas.microsoft.com/office/powerpoint/2010/main" val="16461752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ytuł 9">
            <a:extLst>
              <a:ext uri="{FF2B5EF4-FFF2-40B4-BE49-F238E27FC236}">
                <a16:creationId xmlns:a16="http://schemas.microsoft.com/office/drawing/2014/main" id="{E4566958-9454-4B96-908C-E0CF2930D671}"/>
              </a:ext>
            </a:extLst>
          </p:cNvPr>
          <p:cNvSpPr>
            <a:spLocks noGrp="1"/>
          </p:cNvSpPr>
          <p:nvPr>
            <p:ph type="title"/>
          </p:nvPr>
        </p:nvSpPr>
        <p:spPr/>
        <p:txBody>
          <a:bodyPr/>
          <a:lstStyle/>
          <a:p>
            <a:r>
              <a:rPr lang="pl-PL" dirty="0" err="1"/>
              <a:t>Results</a:t>
            </a:r>
            <a:r>
              <a:rPr lang="pl-PL" dirty="0"/>
              <a:t> – metal </a:t>
            </a:r>
            <a:r>
              <a:rPr lang="pl-PL" dirty="0" err="1"/>
              <a:t>concentration</a:t>
            </a:r>
            <a:r>
              <a:rPr lang="pl-PL" dirty="0"/>
              <a:t> [mg/kg </a:t>
            </a:r>
            <a:r>
              <a:rPr lang="pl-PL" dirty="0" err="1"/>
              <a:t>d.m</a:t>
            </a:r>
            <a:r>
              <a:rPr lang="pl-PL" dirty="0"/>
              <a:t>]</a:t>
            </a:r>
          </a:p>
        </p:txBody>
      </p:sp>
      <p:pic>
        <p:nvPicPr>
          <p:cNvPr id="6" name="Obraz 5">
            <a:extLst>
              <a:ext uri="{FF2B5EF4-FFF2-40B4-BE49-F238E27FC236}">
                <a16:creationId xmlns:a16="http://schemas.microsoft.com/office/drawing/2014/main" id="{3D8877C7-3058-4321-AEC4-B83C3CFC2CAC}"/>
              </a:ext>
            </a:extLst>
          </p:cNvPr>
          <p:cNvPicPr>
            <a:picLocks noChangeAspect="1"/>
          </p:cNvPicPr>
          <p:nvPr/>
        </p:nvPicPr>
        <p:blipFill>
          <a:blip r:embed="rId2"/>
          <a:stretch>
            <a:fillRect/>
          </a:stretch>
        </p:blipFill>
        <p:spPr>
          <a:xfrm>
            <a:off x="550864" y="1247720"/>
            <a:ext cx="3799582" cy="2289814"/>
          </a:xfrm>
          <a:prstGeom prst="rect">
            <a:avLst/>
          </a:prstGeom>
        </p:spPr>
      </p:pic>
      <p:pic>
        <p:nvPicPr>
          <p:cNvPr id="7" name="Obraz 6">
            <a:extLst>
              <a:ext uri="{FF2B5EF4-FFF2-40B4-BE49-F238E27FC236}">
                <a16:creationId xmlns:a16="http://schemas.microsoft.com/office/drawing/2014/main" id="{6013354F-1AA2-4A47-BA80-5E41DE5878E7}"/>
              </a:ext>
            </a:extLst>
          </p:cNvPr>
          <p:cNvPicPr>
            <a:picLocks noChangeAspect="1"/>
          </p:cNvPicPr>
          <p:nvPr/>
        </p:nvPicPr>
        <p:blipFill>
          <a:blip r:embed="rId3"/>
          <a:stretch>
            <a:fillRect/>
          </a:stretch>
        </p:blipFill>
        <p:spPr>
          <a:xfrm>
            <a:off x="4350446" y="1247720"/>
            <a:ext cx="3799583" cy="2289815"/>
          </a:xfrm>
          <a:prstGeom prst="rect">
            <a:avLst/>
          </a:prstGeom>
        </p:spPr>
      </p:pic>
      <p:pic>
        <p:nvPicPr>
          <p:cNvPr id="8" name="Obraz 7">
            <a:extLst>
              <a:ext uri="{FF2B5EF4-FFF2-40B4-BE49-F238E27FC236}">
                <a16:creationId xmlns:a16="http://schemas.microsoft.com/office/drawing/2014/main" id="{F2343D12-B048-4982-B8BD-DE181735516E}"/>
              </a:ext>
            </a:extLst>
          </p:cNvPr>
          <p:cNvPicPr>
            <a:picLocks noChangeAspect="1"/>
          </p:cNvPicPr>
          <p:nvPr/>
        </p:nvPicPr>
        <p:blipFill>
          <a:blip r:embed="rId4"/>
          <a:stretch>
            <a:fillRect/>
          </a:stretch>
        </p:blipFill>
        <p:spPr>
          <a:xfrm>
            <a:off x="8150028" y="1247721"/>
            <a:ext cx="3709201" cy="2289814"/>
          </a:xfrm>
          <a:prstGeom prst="rect">
            <a:avLst/>
          </a:prstGeom>
        </p:spPr>
      </p:pic>
      <p:pic>
        <p:nvPicPr>
          <p:cNvPr id="9" name="Obraz 8">
            <a:extLst>
              <a:ext uri="{FF2B5EF4-FFF2-40B4-BE49-F238E27FC236}">
                <a16:creationId xmlns:a16="http://schemas.microsoft.com/office/drawing/2014/main" id="{CBD208AF-4950-48A0-AB94-8BF9E4115F04}"/>
              </a:ext>
            </a:extLst>
          </p:cNvPr>
          <p:cNvPicPr>
            <a:picLocks noChangeAspect="1"/>
          </p:cNvPicPr>
          <p:nvPr/>
        </p:nvPicPr>
        <p:blipFill>
          <a:blip r:embed="rId5"/>
          <a:stretch>
            <a:fillRect/>
          </a:stretch>
        </p:blipFill>
        <p:spPr>
          <a:xfrm>
            <a:off x="2425843" y="3537534"/>
            <a:ext cx="3799582" cy="2353813"/>
          </a:xfrm>
          <a:prstGeom prst="rect">
            <a:avLst/>
          </a:prstGeom>
        </p:spPr>
      </p:pic>
      <p:pic>
        <p:nvPicPr>
          <p:cNvPr id="11" name="Obraz 10">
            <a:extLst>
              <a:ext uri="{FF2B5EF4-FFF2-40B4-BE49-F238E27FC236}">
                <a16:creationId xmlns:a16="http://schemas.microsoft.com/office/drawing/2014/main" id="{5D602399-93EB-480E-86D6-E05C7847DA7D}"/>
              </a:ext>
            </a:extLst>
          </p:cNvPr>
          <p:cNvPicPr>
            <a:picLocks noChangeAspect="1"/>
          </p:cNvPicPr>
          <p:nvPr/>
        </p:nvPicPr>
        <p:blipFill>
          <a:blip r:embed="rId6"/>
          <a:stretch>
            <a:fillRect/>
          </a:stretch>
        </p:blipFill>
        <p:spPr>
          <a:xfrm>
            <a:off x="6225425" y="3537533"/>
            <a:ext cx="3799582" cy="2345609"/>
          </a:xfrm>
          <a:prstGeom prst="rect">
            <a:avLst/>
          </a:prstGeom>
        </p:spPr>
      </p:pic>
      <p:sp>
        <p:nvSpPr>
          <p:cNvPr id="3" name="Symbol zastępczy numeru slajdu 2">
            <a:extLst>
              <a:ext uri="{FF2B5EF4-FFF2-40B4-BE49-F238E27FC236}">
                <a16:creationId xmlns:a16="http://schemas.microsoft.com/office/drawing/2014/main" id="{5BF07555-0DED-4775-B422-828E90BF8888}"/>
              </a:ext>
            </a:extLst>
          </p:cNvPr>
          <p:cNvSpPr>
            <a:spLocks noGrp="1"/>
          </p:cNvSpPr>
          <p:nvPr>
            <p:ph type="sldNum" sz="quarter" idx="12"/>
          </p:nvPr>
        </p:nvSpPr>
        <p:spPr/>
        <p:txBody>
          <a:bodyPr/>
          <a:lstStyle/>
          <a:p>
            <a:fld id="{13B735D5-0487-8C41-A85C-884E9D728D3D}" type="slidenum">
              <a:rPr lang="pl-PL" smtClean="0"/>
              <a:t>28</a:t>
            </a:fld>
            <a:endParaRPr lang="pl-PL"/>
          </a:p>
        </p:txBody>
      </p:sp>
      <p:cxnSp>
        <p:nvCxnSpPr>
          <p:cNvPr id="5" name="Łącznik prosty 4">
            <a:extLst>
              <a:ext uri="{FF2B5EF4-FFF2-40B4-BE49-F238E27FC236}">
                <a16:creationId xmlns:a16="http://schemas.microsoft.com/office/drawing/2014/main" id="{B3854E6F-04DF-427B-A25F-49A8983DABDC}"/>
              </a:ext>
            </a:extLst>
          </p:cNvPr>
          <p:cNvCxnSpPr/>
          <p:nvPr/>
        </p:nvCxnSpPr>
        <p:spPr>
          <a:xfrm>
            <a:off x="1083733" y="2768600"/>
            <a:ext cx="287866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Łącznik prosty 12">
            <a:extLst>
              <a:ext uri="{FF2B5EF4-FFF2-40B4-BE49-F238E27FC236}">
                <a16:creationId xmlns:a16="http://schemas.microsoft.com/office/drawing/2014/main" id="{EB2DD4E0-9F41-47BD-83AD-5C637E640726}"/>
              </a:ext>
            </a:extLst>
          </p:cNvPr>
          <p:cNvCxnSpPr/>
          <p:nvPr/>
        </p:nvCxnSpPr>
        <p:spPr>
          <a:xfrm>
            <a:off x="4868333" y="2819400"/>
            <a:ext cx="2921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Łącznik prosty 14">
            <a:extLst>
              <a:ext uri="{FF2B5EF4-FFF2-40B4-BE49-F238E27FC236}">
                <a16:creationId xmlns:a16="http://schemas.microsoft.com/office/drawing/2014/main" id="{0A78C260-41B5-4C1C-B624-D4B1334AD7FD}"/>
              </a:ext>
            </a:extLst>
          </p:cNvPr>
          <p:cNvCxnSpPr/>
          <p:nvPr/>
        </p:nvCxnSpPr>
        <p:spPr>
          <a:xfrm>
            <a:off x="8703733" y="2700867"/>
            <a:ext cx="278553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Łącznik prosty 19">
            <a:extLst>
              <a:ext uri="{FF2B5EF4-FFF2-40B4-BE49-F238E27FC236}">
                <a16:creationId xmlns:a16="http://schemas.microsoft.com/office/drawing/2014/main" id="{DA07C853-9F53-41E0-863B-557D9BD06754}"/>
              </a:ext>
            </a:extLst>
          </p:cNvPr>
          <p:cNvCxnSpPr>
            <a:cxnSpLocks/>
          </p:cNvCxnSpPr>
          <p:nvPr/>
        </p:nvCxnSpPr>
        <p:spPr>
          <a:xfrm>
            <a:off x="2957679" y="4267200"/>
            <a:ext cx="290125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Łącznik prosty 17">
            <a:extLst>
              <a:ext uri="{FF2B5EF4-FFF2-40B4-BE49-F238E27FC236}">
                <a16:creationId xmlns:a16="http://schemas.microsoft.com/office/drawing/2014/main" id="{7239A67C-014A-42C0-9F90-4127D74A3ADD}"/>
              </a:ext>
            </a:extLst>
          </p:cNvPr>
          <p:cNvCxnSpPr/>
          <p:nvPr/>
        </p:nvCxnSpPr>
        <p:spPr>
          <a:xfrm>
            <a:off x="6739467" y="4656667"/>
            <a:ext cx="2887133"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668416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a:extLst>
              <a:ext uri="{FF2B5EF4-FFF2-40B4-BE49-F238E27FC236}">
                <a16:creationId xmlns:a16="http://schemas.microsoft.com/office/drawing/2014/main" id="{C16BAB7F-19AF-48D0-204F-36B3E2E07DFD}"/>
              </a:ext>
            </a:extLst>
          </p:cNvPr>
          <p:cNvSpPr>
            <a:spLocks noGrp="1"/>
          </p:cNvSpPr>
          <p:nvPr>
            <p:ph idx="1"/>
          </p:nvPr>
        </p:nvSpPr>
        <p:spPr/>
        <p:txBody>
          <a:bodyPr>
            <a:normAutofit fontScale="92500" lnSpcReduction="10000"/>
          </a:bodyPr>
          <a:lstStyle/>
          <a:p>
            <a:pPr>
              <a:lnSpc>
                <a:spcPct val="150000"/>
              </a:lnSpc>
            </a:pPr>
            <a:r>
              <a:rPr lang="en-US" sz="2400" dirty="0">
                <a:latin typeface="+mn-lt"/>
                <a:cs typeface="Times New Roman" panose="02020603050405020304" pitchFamily="18" charset="0"/>
              </a:rPr>
              <a:t>The initial results are promising and show that </a:t>
            </a:r>
            <a:r>
              <a:rPr lang="en-US" sz="2400" dirty="0" err="1">
                <a:latin typeface="+mn-lt"/>
                <a:cs typeface="Times New Roman" panose="02020603050405020304" pitchFamily="18" charset="0"/>
              </a:rPr>
              <a:t>BioWAG</a:t>
            </a:r>
            <a:r>
              <a:rPr lang="en-US" sz="2400" dirty="0">
                <a:latin typeface="+mn-lt"/>
                <a:cs typeface="Times New Roman" panose="02020603050405020304" pitchFamily="18" charset="0"/>
              </a:rPr>
              <a:t> especially in combination with selected soil microorganism consortium can enhance heavy metals phytoremediation.</a:t>
            </a:r>
            <a:endParaRPr lang="pl-PL" sz="2400" dirty="0">
              <a:latin typeface="+mn-lt"/>
              <a:cs typeface="Times New Roman" panose="02020603050405020304" pitchFamily="18" charset="0"/>
            </a:endParaRPr>
          </a:p>
          <a:p>
            <a:pPr>
              <a:lnSpc>
                <a:spcPct val="150000"/>
              </a:lnSpc>
            </a:pPr>
            <a:r>
              <a:rPr lang="en-US" sz="2400" dirty="0">
                <a:latin typeface="+mn-lt"/>
                <a:cs typeface="Times New Roman" panose="02020603050405020304" pitchFamily="18" charset="0"/>
              </a:rPr>
              <a:t>The results of our experiment demonstrated that treatments using </a:t>
            </a:r>
            <a:r>
              <a:rPr lang="en-US" sz="2400" dirty="0" err="1">
                <a:latin typeface="+mn-lt"/>
                <a:cs typeface="Times New Roman" panose="02020603050405020304" pitchFamily="18" charset="0"/>
              </a:rPr>
              <a:t>BioWAG</a:t>
            </a:r>
            <a:r>
              <a:rPr lang="en-US" sz="2400" dirty="0">
                <a:latin typeface="+mn-lt"/>
                <a:cs typeface="Times New Roman" panose="02020603050405020304" pitchFamily="18" charset="0"/>
              </a:rPr>
              <a:t> significantly enhanced the absorption of heavy metals from the soil compared to untreated controls. </a:t>
            </a:r>
            <a:endParaRPr lang="pl-PL" sz="2400" dirty="0">
              <a:latin typeface="+mn-lt"/>
              <a:cs typeface="Times New Roman" panose="02020603050405020304" pitchFamily="18" charset="0"/>
            </a:endParaRPr>
          </a:p>
          <a:p>
            <a:pPr>
              <a:lnSpc>
                <a:spcPct val="150000"/>
              </a:lnSpc>
            </a:pPr>
            <a:r>
              <a:rPr lang="en-US" sz="2400" dirty="0">
                <a:latin typeface="+mn-lt"/>
                <a:cs typeface="Times New Roman" panose="02020603050405020304" pitchFamily="18" charset="0"/>
              </a:rPr>
              <a:t>This indicates that </a:t>
            </a:r>
            <a:r>
              <a:rPr lang="en-US" sz="2400" dirty="0" err="1">
                <a:latin typeface="+mn-lt"/>
                <a:cs typeface="Times New Roman" panose="02020603050405020304" pitchFamily="18" charset="0"/>
              </a:rPr>
              <a:t>BioWAG</a:t>
            </a:r>
            <a:r>
              <a:rPr lang="en-US" sz="2400" dirty="0">
                <a:latin typeface="+mn-lt"/>
                <a:cs typeface="Times New Roman" panose="02020603050405020304" pitchFamily="18" charset="0"/>
              </a:rPr>
              <a:t>, combined with specific soil microorganisms and organic acids, can effectively improve the efficiency of phytoextraction. </a:t>
            </a:r>
            <a:endParaRPr lang="pl-PL" sz="2400" dirty="0">
              <a:latin typeface="+mn-lt"/>
              <a:cs typeface="Times New Roman" panose="02020603050405020304" pitchFamily="18" charset="0"/>
            </a:endParaRPr>
          </a:p>
          <a:p>
            <a:pPr>
              <a:lnSpc>
                <a:spcPct val="150000"/>
              </a:lnSpc>
            </a:pPr>
            <a:endParaRPr lang="pl-PL" sz="2400" dirty="0">
              <a:latin typeface="+mn-lt"/>
              <a:cs typeface="Times New Roman" panose="02020603050405020304" pitchFamily="18" charset="0"/>
            </a:endParaRPr>
          </a:p>
        </p:txBody>
      </p:sp>
      <p:sp>
        <p:nvSpPr>
          <p:cNvPr id="6" name="Tytuł 9">
            <a:extLst>
              <a:ext uri="{FF2B5EF4-FFF2-40B4-BE49-F238E27FC236}">
                <a16:creationId xmlns:a16="http://schemas.microsoft.com/office/drawing/2014/main" id="{70EA78B5-EC4F-4F47-A705-E447D5670AC0}"/>
              </a:ext>
            </a:extLst>
          </p:cNvPr>
          <p:cNvSpPr txBox="1">
            <a:spLocks/>
          </p:cNvSpPr>
          <p:nvPr/>
        </p:nvSpPr>
        <p:spPr>
          <a:xfrm>
            <a:off x="703263" y="701679"/>
            <a:ext cx="11090531" cy="539745"/>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2"/>
              </a:buClr>
              <a:buSzPts val="4000"/>
              <a:buFont typeface="Arial"/>
              <a:buNone/>
              <a:defRPr sz="4000" b="1"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pl-PL" dirty="0" err="1"/>
              <a:t>Conclusions</a:t>
            </a:r>
            <a:endParaRPr lang="pl-PL" dirty="0"/>
          </a:p>
        </p:txBody>
      </p:sp>
      <p:sp>
        <p:nvSpPr>
          <p:cNvPr id="4" name="Symbol zastępczy numeru slajdu 3">
            <a:extLst>
              <a:ext uri="{FF2B5EF4-FFF2-40B4-BE49-F238E27FC236}">
                <a16:creationId xmlns:a16="http://schemas.microsoft.com/office/drawing/2014/main" id="{2924BE8A-3657-4D43-90F9-3A046066BAF9}"/>
              </a:ext>
            </a:extLst>
          </p:cNvPr>
          <p:cNvSpPr>
            <a:spLocks noGrp="1"/>
          </p:cNvSpPr>
          <p:nvPr>
            <p:ph type="sldNum" sz="quarter" idx="12"/>
          </p:nvPr>
        </p:nvSpPr>
        <p:spPr/>
        <p:txBody>
          <a:bodyPr/>
          <a:lstStyle/>
          <a:p>
            <a:fld id="{13B735D5-0487-8C41-A85C-884E9D728D3D}" type="slidenum">
              <a:rPr lang="pl-PL" smtClean="0"/>
              <a:t>29</a:t>
            </a:fld>
            <a:endParaRPr lang="pl-PL"/>
          </a:p>
        </p:txBody>
      </p:sp>
    </p:spTree>
    <p:extLst>
      <p:ext uri="{BB962C8B-B14F-4D97-AF65-F5344CB8AC3E}">
        <p14:creationId xmlns:p14="http://schemas.microsoft.com/office/powerpoint/2010/main" val="37127710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a:extLst>
              <a:ext uri="{FF2B5EF4-FFF2-40B4-BE49-F238E27FC236}">
                <a16:creationId xmlns:a16="http://schemas.microsoft.com/office/drawing/2014/main" id="{866C5E32-8E87-B75F-0293-8E2624F45EE9}"/>
              </a:ext>
            </a:extLst>
          </p:cNvPr>
          <p:cNvSpPr txBox="1"/>
          <p:nvPr/>
        </p:nvSpPr>
        <p:spPr>
          <a:xfrm>
            <a:off x="872464" y="337163"/>
            <a:ext cx="10474408" cy="523220"/>
          </a:xfrm>
          <a:prstGeom prst="rect">
            <a:avLst/>
          </a:prstGeom>
          <a:noFill/>
        </p:spPr>
        <p:txBody>
          <a:bodyPr wrap="square" rtlCol="0">
            <a:spAutoFit/>
          </a:bodyPr>
          <a:lstStyle/>
          <a:p>
            <a:r>
              <a:rPr lang="en-US" sz="2800" b="1" dirty="0">
                <a:solidFill>
                  <a:srgbClr val="6D7222"/>
                </a:solidFill>
              </a:rPr>
              <a:t>The water absorbing </a:t>
            </a:r>
            <a:r>
              <a:rPr lang="en-US" sz="2800" b="1" dirty="0" err="1">
                <a:solidFill>
                  <a:srgbClr val="6D7222"/>
                </a:solidFill>
              </a:rPr>
              <a:t>geocomposite</a:t>
            </a:r>
            <a:r>
              <a:rPr lang="en-US" sz="2800" b="1" dirty="0">
                <a:solidFill>
                  <a:srgbClr val="6D7222"/>
                </a:solidFill>
              </a:rPr>
              <a:t> (WAG) </a:t>
            </a:r>
          </a:p>
        </p:txBody>
      </p:sp>
      <p:cxnSp>
        <p:nvCxnSpPr>
          <p:cNvPr id="6" name="Conexão Reta 5">
            <a:extLst>
              <a:ext uri="{FF2B5EF4-FFF2-40B4-BE49-F238E27FC236}">
                <a16:creationId xmlns:a16="http://schemas.microsoft.com/office/drawing/2014/main" id="{7848D1DA-038F-DBD4-7FBA-3DB1A5021E3E}"/>
              </a:ext>
            </a:extLst>
          </p:cNvPr>
          <p:cNvCxnSpPr>
            <a:cxnSpLocks/>
          </p:cNvCxnSpPr>
          <p:nvPr/>
        </p:nvCxnSpPr>
        <p:spPr>
          <a:xfrm>
            <a:off x="844754" y="921938"/>
            <a:ext cx="10502118" cy="0"/>
          </a:xfrm>
          <a:prstGeom prst="line">
            <a:avLst/>
          </a:prstGeom>
          <a:ln w="22225">
            <a:solidFill>
              <a:srgbClr val="6D7222"/>
            </a:solidFill>
          </a:ln>
        </p:spPr>
        <p:style>
          <a:lnRef idx="2">
            <a:schemeClr val="accent1"/>
          </a:lnRef>
          <a:fillRef idx="0">
            <a:schemeClr val="accent1"/>
          </a:fillRef>
          <a:effectRef idx="1">
            <a:schemeClr val="accent1"/>
          </a:effectRef>
          <a:fontRef idx="minor">
            <a:schemeClr val="tx1"/>
          </a:fontRef>
        </p:style>
      </p:cxnSp>
      <p:sp>
        <p:nvSpPr>
          <p:cNvPr id="16" name="Marcador de Posição do Número do Diapositivo 6">
            <a:extLst>
              <a:ext uri="{FF2B5EF4-FFF2-40B4-BE49-F238E27FC236}">
                <a16:creationId xmlns:a16="http://schemas.microsoft.com/office/drawing/2014/main" id="{F2B553B1-07DD-1807-5218-040B9C978B3E}"/>
              </a:ext>
            </a:extLst>
          </p:cNvPr>
          <p:cNvSpPr>
            <a:spLocks noGrp="1"/>
          </p:cNvSpPr>
          <p:nvPr>
            <p:ph type="sldNum" sz="quarter" idx="12"/>
          </p:nvPr>
        </p:nvSpPr>
        <p:spPr>
          <a:xfrm>
            <a:off x="8610600" y="6356350"/>
            <a:ext cx="2743200" cy="365125"/>
          </a:xfrm>
        </p:spPr>
        <p:txBody>
          <a:bodyPr/>
          <a:lstStyle/>
          <a:p>
            <a:fld id="{94E7DE29-CC38-B04B-8E91-C67AB2D4BDB2}" type="slidenum">
              <a:rPr lang="pt-PT" smtClean="0"/>
              <a:t>3</a:t>
            </a:fld>
            <a:endParaRPr lang="pt-PT"/>
          </a:p>
        </p:txBody>
      </p:sp>
      <p:pic>
        <p:nvPicPr>
          <p:cNvPr id="9" name="Picture 1" descr="H:\ulotka\Nowe zdjecia\mata 20x20.jpg">
            <a:extLst>
              <a:ext uri="{FF2B5EF4-FFF2-40B4-BE49-F238E27FC236}">
                <a16:creationId xmlns:a16="http://schemas.microsoft.com/office/drawing/2014/main" id="{31D548E1-B4CE-420D-B5AA-776A2D9FA895}"/>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873238" y="1449305"/>
            <a:ext cx="6307438" cy="3983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 name="Łącznik prosty ze strzałką 10">
            <a:extLst>
              <a:ext uri="{FF2B5EF4-FFF2-40B4-BE49-F238E27FC236}">
                <a16:creationId xmlns:a16="http://schemas.microsoft.com/office/drawing/2014/main" id="{985D5066-C14A-40DC-BF69-2F7C1B7939DB}"/>
              </a:ext>
            </a:extLst>
          </p:cNvPr>
          <p:cNvCxnSpPr/>
          <p:nvPr/>
        </p:nvCxnSpPr>
        <p:spPr>
          <a:xfrm flipV="1">
            <a:off x="5426605" y="3513403"/>
            <a:ext cx="1008112" cy="576064"/>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cxnSp>
        <p:nvCxnSpPr>
          <p:cNvPr id="12" name="Łącznik prosty ze strzałką 11">
            <a:extLst>
              <a:ext uri="{FF2B5EF4-FFF2-40B4-BE49-F238E27FC236}">
                <a16:creationId xmlns:a16="http://schemas.microsoft.com/office/drawing/2014/main" id="{05A08D09-884F-4FF4-846C-69DBC2DA26C0}"/>
              </a:ext>
            </a:extLst>
          </p:cNvPr>
          <p:cNvCxnSpPr/>
          <p:nvPr/>
        </p:nvCxnSpPr>
        <p:spPr>
          <a:xfrm flipH="1" flipV="1">
            <a:off x="9265018" y="4457544"/>
            <a:ext cx="900100" cy="504056"/>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sp>
        <p:nvSpPr>
          <p:cNvPr id="13" name="pole tekstowe 12">
            <a:extLst>
              <a:ext uri="{FF2B5EF4-FFF2-40B4-BE49-F238E27FC236}">
                <a16:creationId xmlns:a16="http://schemas.microsoft.com/office/drawing/2014/main" id="{AAFB0D33-881E-4365-B6BB-A7D75EAE58C2}"/>
              </a:ext>
            </a:extLst>
          </p:cNvPr>
          <p:cNvSpPr txBox="1"/>
          <p:nvPr/>
        </p:nvSpPr>
        <p:spPr>
          <a:xfrm>
            <a:off x="5384747" y="4661380"/>
            <a:ext cx="2709611" cy="934516"/>
          </a:xfrm>
          <a:prstGeom prst="rect">
            <a:avLst/>
          </a:prstGeom>
          <a:noFill/>
        </p:spPr>
        <p:txBody>
          <a:bodyPr wrap="square" lIns="0" tIns="0" rIns="0" bIns="0" rtlCol="0">
            <a:noAutofit/>
          </a:bodyPr>
          <a:lstStyle/>
          <a:p>
            <a:pPr algn="ctr">
              <a:lnSpc>
                <a:spcPct val="150000"/>
              </a:lnSpc>
              <a:buFont typeface="Arial" pitchFamily="34" charset="0"/>
              <a:buNone/>
            </a:pPr>
            <a:r>
              <a:rPr lang="pl-PL" sz="2000" dirty="0" err="1">
                <a:solidFill>
                  <a:schemeClr val="bg1">
                    <a:lumMod val="50000"/>
                  </a:schemeClr>
                </a:solidFill>
                <a:latin typeface="+mn-lt"/>
              </a:rPr>
              <a:t>superabsorbent</a:t>
            </a:r>
            <a:r>
              <a:rPr lang="pl-PL" sz="2000" dirty="0">
                <a:solidFill>
                  <a:schemeClr val="bg1">
                    <a:lumMod val="50000"/>
                  </a:schemeClr>
                </a:solidFill>
                <a:latin typeface="+mn-lt"/>
              </a:rPr>
              <a:t> </a:t>
            </a:r>
          </a:p>
          <a:p>
            <a:pPr algn="ctr">
              <a:lnSpc>
                <a:spcPct val="150000"/>
              </a:lnSpc>
              <a:buFont typeface="Arial" pitchFamily="34" charset="0"/>
              <a:buNone/>
            </a:pPr>
            <a:r>
              <a:rPr lang="pl-PL" sz="2000" dirty="0">
                <a:solidFill>
                  <a:schemeClr val="bg1">
                    <a:lumMod val="50000"/>
                  </a:schemeClr>
                </a:solidFill>
                <a:latin typeface="+mn-lt"/>
              </a:rPr>
              <a:t>(SAP)</a:t>
            </a:r>
          </a:p>
        </p:txBody>
      </p:sp>
      <p:sp>
        <p:nvSpPr>
          <p:cNvPr id="17" name="pole tekstowe 16">
            <a:extLst>
              <a:ext uri="{FF2B5EF4-FFF2-40B4-BE49-F238E27FC236}">
                <a16:creationId xmlns:a16="http://schemas.microsoft.com/office/drawing/2014/main" id="{9DC9C028-585B-4B90-9C20-028EF1B20E99}"/>
              </a:ext>
            </a:extLst>
          </p:cNvPr>
          <p:cNvSpPr txBox="1"/>
          <p:nvPr/>
        </p:nvSpPr>
        <p:spPr>
          <a:xfrm>
            <a:off x="9330462" y="4878001"/>
            <a:ext cx="2646294" cy="417354"/>
          </a:xfrm>
          <a:prstGeom prst="rect">
            <a:avLst/>
          </a:prstGeom>
          <a:noFill/>
        </p:spPr>
        <p:txBody>
          <a:bodyPr wrap="square" lIns="0" tIns="0" rIns="0" bIns="0" rtlCol="0">
            <a:noAutofit/>
          </a:bodyPr>
          <a:lstStyle/>
          <a:p>
            <a:pPr>
              <a:lnSpc>
                <a:spcPct val="150000"/>
              </a:lnSpc>
              <a:buFont typeface="Arial" pitchFamily="34" charset="0"/>
              <a:buNone/>
            </a:pPr>
            <a:r>
              <a:rPr lang="pl-PL" sz="2000" dirty="0" err="1">
                <a:solidFill>
                  <a:schemeClr val="bg1">
                    <a:lumMod val="50000"/>
                  </a:schemeClr>
                </a:solidFill>
                <a:latin typeface="+mn-lt"/>
              </a:rPr>
              <a:t>internal</a:t>
            </a:r>
            <a:r>
              <a:rPr lang="pl-PL" sz="2000" dirty="0">
                <a:solidFill>
                  <a:schemeClr val="bg1">
                    <a:lumMod val="50000"/>
                  </a:schemeClr>
                </a:solidFill>
                <a:latin typeface="+mn-lt"/>
              </a:rPr>
              <a:t> </a:t>
            </a:r>
            <a:r>
              <a:rPr lang="pl-PL" sz="2000" dirty="0" err="1">
                <a:solidFill>
                  <a:schemeClr val="bg1">
                    <a:lumMod val="50000"/>
                  </a:schemeClr>
                </a:solidFill>
                <a:latin typeface="+mn-lt"/>
              </a:rPr>
              <a:t>structure</a:t>
            </a:r>
            <a:endParaRPr lang="pl-PL" sz="2000" dirty="0">
              <a:solidFill>
                <a:schemeClr val="bg1">
                  <a:lumMod val="50000"/>
                </a:schemeClr>
              </a:solidFill>
              <a:latin typeface="+mn-lt"/>
            </a:endParaRPr>
          </a:p>
        </p:txBody>
      </p:sp>
      <p:sp>
        <p:nvSpPr>
          <p:cNvPr id="18" name="pole tekstowe 17">
            <a:extLst>
              <a:ext uri="{FF2B5EF4-FFF2-40B4-BE49-F238E27FC236}">
                <a16:creationId xmlns:a16="http://schemas.microsoft.com/office/drawing/2014/main" id="{33DD1788-DCAA-4EAC-89D4-D5DAC85472F4}"/>
              </a:ext>
            </a:extLst>
          </p:cNvPr>
          <p:cNvSpPr txBox="1"/>
          <p:nvPr/>
        </p:nvSpPr>
        <p:spPr>
          <a:xfrm>
            <a:off x="4885396" y="3989754"/>
            <a:ext cx="1434853" cy="540060"/>
          </a:xfrm>
          <a:prstGeom prst="rect">
            <a:avLst/>
          </a:prstGeom>
          <a:noFill/>
        </p:spPr>
        <p:txBody>
          <a:bodyPr wrap="square" lIns="0" tIns="0" rIns="0" bIns="0" rtlCol="0">
            <a:noAutofit/>
          </a:bodyPr>
          <a:lstStyle/>
          <a:p>
            <a:pPr>
              <a:lnSpc>
                <a:spcPct val="150000"/>
              </a:lnSpc>
              <a:buFont typeface="Arial" pitchFamily="34" charset="0"/>
              <a:buNone/>
            </a:pPr>
            <a:r>
              <a:rPr lang="en-GB" sz="2000" dirty="0">
                <a:solidFill>
                  <a:schemeClr val="bg1">
                    <a:lumMod val="50000"/>
                  </a:schemeClr>
                </a:solidFill>
                <a:latin typeface="+mn-lt"/>
              </a:rPr>
              <a:t>nonwoven</a:t>
            </a:r>
          </a:p>
        </p:txBody>
      </p:sp>
      <p:cxnSp>
        <p:nvCxnSpPr>
          <p:cNvPr id="19" name="Łącznik prosty ze strzałką 18">
            <a:extLst>
              <a:ext uri="{FF2B5EF4-FFF2-40B4-BE49-F238E27FC236}">
                <a16:creationId xmlns:a16="http://schemas.microsoft.com/office/drawing/2014/main" id="{E53A3E6D-860A-4754-8D0B-B2FC6707532A}"/>
              </a:ext>
            </a:extLst>
          </p:cNvPr>
          <p:cNvCxnSpPr/>
          <p:nvPr/>
        </p:nvCxnSpPr>
        <p:spPr>
          <a:xfrm flipV="1">
            <a:off x="6767260" y="4138963"/>
            <a:ext cx="1008112" cy="576064"/>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sp>
        <p:nvSpPr>
          <p:cNvPr id="20" name="Prostokąt 19">
            <a:extLst>
              <a:ext uri="{FF2B5EF4-FFF2-40B4-BE49-F238E27FC236}">
                <a16:creationId xmlns:a16="http://schemas.microsoft.com/office/drawing/2014/main" id="{DA8205D7-82F4-418F-90DE-BC98D6D7EBA2}"/>
              </a:ext>
            </a:extLst>
          </p:cNvPr>
          <p:cNvSpPr/>
          <p:nvPr/>
        </p:nvSpPr>
        <p:spPr>
          <a:xfrm>
            <a:off x="10411411" y="4189157"/>
            <a:ext cx="1483098" cy="276999"/>
          </a:xfrm>
          <a:prstGeom prst="rect">
            <a:avLst/>
          </a:prstGeom>
        </p:spPr>
        <p:txBody>
          <a:bodyPr wrap="none">
            <a:spAutoFit/>
          </a:bodyPr>
          <a:lstStyle/>
          <a:p>
            <a:r>
              <a:rPr lang="pl-PL" sz="1200" dirty="0">
                <a:solidFill>
                  <a:schemeClr val="bg1">
                    <a:lumMod val="50000"/>
                  </a:schemeClr>
                </a:solidFill>
              </a:rPr>
              <a:t>https://hydrobox.pl/</a:t>
            </a:r>
            <a:endParaRPr lang="pl-PL" sz="1200" dirty="0"/>
          </a:p>
        </p:txBody>
      </p:sp>
      <p:sp>
        <p:nvSpPr>
          <p:cNvPr id="21" name="CaixaDeTexto 9">
            <a:extLst>
              <a:ext uri="{FF2B5EF4-FFF2-40B4-BE49-F238E27FC236}">
                <a16:creationId xmlns:a16="http://schemas.microsoft.com/office/drawing/2014/main" id="{904289FC-74B0-4203-B2E4-6EDD0AE44A06}"/>
              </a:ext>
            </a:extLst>
          </p:cNvPr>
          <p:cNvSpPr txBox="1"/>
          <p:nvPr/>
        </p:nvSpPr>
        <p:spPr>
          <a:xfrm>
            <a:off x="641556" y="1783783"/>
            <a:ext cx="4120693" cy="3737946"/>
          </a:xfrm>
          <a:prstGeom prst="rect">
            <a:avLst/>
          </a:prstGeom>
          <a:noFill/>
        </p:spPr>
        <p:txBody>
          <a:bodyPr wrap="square" rtlCol="0">
            <a:spAutoFit/>
          </a:bodyPr>
          <a:lstStyle/>
          <a:p>
            <a:pPr algn="just">
              <a:lnSpc>
                <a:spcPct val="150000"/>
              </a:lnSpc>
              <a:buClr>
                <a:srgbClr val="000000"/>
              </a:buClr>
              <a:buSzPct val="100000"/>
            </a:pPr>
            <a:r>
              <a:rPr lang="en-US" altLang="pt-PT" sz="2000" dirty="0">
                <a:latin typeface="Calibri" panose="020F0502020204030204" pitchFamily="34" charset="0"/>
              </a:rPr>
              <a:t>The water absorbing </a:t>
            </a:r>
            <a:r>
              <a:rPr lang="en-US" altLang="pt-PT" sz="2000" dirty="0" err="1">
                <a:latin typeface="Calibri" panose="020F0502020204030204" pitchFamily="34" charset="0"/>
              </a:rPr>
              <a:t>geocomposite</a:t>
            </a:r>
            <a:r>
              <a:rPr lang="en-US" altLang="pt-PT" sz="2000" dirty="0">
                <a:latin typeface="Calibri" panose="020F0502020204030204" pitchFamily="34" charset="0"/>
              </a:rPr>
              <a:t> (WAG) is a new type of soil additive. It is a spatial structure capturing water in the soil and retaining it inside in the form of a gel. This innovative technology enables efficient water retention in the soil. Later, the water is absorbed by plant roots.</a:t>
            </a:r>
            <a:endParaRPr lang="pt-PT" altLang="pt-PT" sz="2000" dirty="0">
              <a:latin typeface="Calibri" panose="020F0502020204030204" pitchFamily="34" charset="0"/>
            </a:endParaRPr>
          </a:p>
        </p:txBody>
      </p:sp>
    </p:spTree>
    <p:extLst>
      <p:ext uri="{BB962C8B-B14F-4D97-AF65-F5344CB8AC3E}">
        <p14:creationId xmlns:p14="http://schemas.microsoft.com/office/powerpoint/2010/main" val="30845174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pic>
        <p:nvPicPr>
          <p:cNvPr id="3" name="Obraz 2">
            <a:extLst>
              <a:ext uri="{FF2B5EF4-FFF2-40B4-BE49-F238E27FC236}">
                <a16:creationId xmlns:a16="http://schemas.microsoft.com/office/drawing/2014/main" id="{C63087E6-489F-4465-A9EE-C8560B175B16}"/>
              </a:ext>
            </a:extLst>
          </p:cNvPr>
          <p:cNvPicPr>
            <a:picLocks noChangeAspect="1"/>
          </p:cNvPicPr>
          <p:nvPr/>
        </p:nvPicPr>
        <p:blipFill rotWithShape="1">
          <a:blip r:embed="rId3"/>
          <a:srcRect t="21376"/>
          <a:stretch/>
        </p:blipFill>
        <p:spPr>
          <a:xfrm>
            <a:off x="1939678" y="1413164"/>
            <a:ext cx="8312644" cy="4348424"/>
          </a:xfrm>
          <a:prstGeom prst="rect">
            <a:avLst/>
          </a:prstGeom>
        </p:spPr>
      </p:pic>
      <p:sp>
        <p:nvSpPr>
          <p:cNvPr id="5" name="Tytuł 9">
            <a:extLst>
              <a:ext uri="{FF2B5EF4-FFF2-40B4-BE49-F238E27FC236}">
                <a16:creationId xmlns:a16="http://schemas.microsoft.com/office/drawing/2014/main" id="{D0EBC649-8B91-402D-A7D0-020A1563C8EB}"/>
              </a:ext>
            </a:extLst>
          </p:cNvPr>
          <p:cNvSpPr txBox="1">
            <a:spLocks/>
          </p:cNvSpPr>
          <p:nvPr/>
        </p:nvSpPr>
        <p:spPr>
          <a:xfrm>
            <a:off x="703263" y="701679"/>
            <a:ext cx="11090531" cy="539745"/>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2"/>
              </a:buClr>
              <a:buSzPts val="4000"/>
              <a:buFont typeface="Arial"/>
              <a:buNone/>
              <a:defRPr sz="4000" b="1"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pl-PL" dirty="0" err="1"/>
              <a:t>UPWr</a:t>
            </a:r>
            <a:r>
              <a:rPr lang="pl-PL" dirty="0"/>
              <a:t> team</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5" name="Tytuł 9">
            <a:extLst>
              <a:ext uri="{FF2B5EF4-FFF2-40B4-BE49-F238E27FC236}">
                <a16:creationId xmlns:a16="http://schemas.microsoft.com/office/drawing/2014/main" id="{D0EBC649-8B91-402D-A7D0-020A1563C8EB}"/>
              </a:ext>
            </a:extLst>
          </p:cNvPr>
          <p:cNvSpPr txBox="1">
            <a:spLocks/>
          </p:cNvSpPr>
          <p:nvPr/>
        </p:nvSpPr>
        <p:spPr>
          <a:xfrm>
            <a:off x="703263" y="701679"/>
            <a:ext cx="11090531" cy="539745"/>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2"/>
              </a:buClr>
              <a:buSzPts val="4000"/>
              <a:buFont typeface="Arial"/>
              <a:buNone/>
              <a:defRPr sz="4000" b="1"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pl-PL" dirty="0" err="1"/>
              <a:t>Symbiorem</a:t>
            </a:r>
            <a:r>
              <a:rPr lang="pl-PL" dirty="0"/>
              <a:t> team</a:t>
            </a:r>
          </a:p>
        </p:txBody>
      </p:sp>
      <p:pic>
        <p:nvPicPr>
          <p:cNvPr id="2" name="Obraz 1">
            <a:extLst>
              <a:ext uri="{FF2B5EF4-FFF2-40B4-BE49-F238E27FC236}">
                <a16:creationId xmlns:a16="http://schemas.microsoft.com/office/drawing/2014/main" id="{A678EF51-E7E1-4543-9C13-FFE54919F40E}"/>
              </a:ext>
            </a:extLst>
          </p:cNvPr>
          <p:cNvPicPr>
            <a:picLocks noChangeAspect="1"/>
          </p:cNvPicPr>
          <p:nvPr/>
        </p:nvPicPr>
        <p:blipFill>
          <a:blip r:embed="rId3"/>
          <a:stretch>
            <a:fillRect/>
          </a:stretch>
        </p:blipFill>
        <p:spPr>
          <a:xfrm>
            <a:off x="2623128" y="1500499"/>
            <a:ext cx="7113518" cy="4290693"/>
          </a:xfrm>
          <a:prstGeom prst="rect">
            <a:avLst/>
          </a:prstGeom>
        </p:spPr>
      </p:pic>
    </p:spTree>
    <p:extLst>
      <p:ext uri="{BB962C8B-B14F-4D97-AF65-F5344CB8AC3E}">
        <p14:creationId xmlns:p14="http://schemas.microsoft.com/office/powerpoint/2010/main" val="12240898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a:extLst>
              <a:ext uri="{FF2B5EF4-FFF2-40B4-BE49-F238E27FC236}">
                <a16:creationId xmlns:a16="http://schemas.microsoft.com/office/drawing/2014/main" id="{866C5E32-8E87-B75F-0293-8E2624F45EE9}"/>
              </a:ext>
            </a:extLst>
          </p:cNvPr>
          <p:cNvSpPr txBox="1"/>
          <p:nvPr/>
        </p:nvSpPr>
        <p:spPr>
          <a:xfrm>
            <a:off x="872464" y="337163"/>
            <a:ext cx="10474408" cy="523220"/>
          </a:xfrm>
          <a:prstGeom prst="rect">
            <a:avLst/>
          </a:prstGeom>
          <a:noFill/>
        </p:spPr>
        <p:txBody>
          <a:bodyPr wrap="square" rtlCol="0">
            <a:spAutoFit/>
          </a:bodyPr>
          <a:lstStyle/>
          <a:p>
            <a:r>
              <a:rPr lang="en-US" sz="2800" b="1" dirty="0">
                <a:solidFill>
                  <a:srgbClr val="6D7222"/>
                </a:solidFill>
              </a:rPr>
              <a:t>Superabsorbent (SAP)</a:t>
            </a:r>
          </a:p>
        </p:txBody>
      </p:sp>
      <p:cxnSp>
        <p:nvCxnSpPr>
          <p:cNvPr id="6" name="Conexão Reta 5">
            <a:extLst>
              <a:ext uri="{FF2B5EF4-FFF2-40B4-BE49-F238E27FC236}">
                <a16:creationId xmlns:a16="http://schemas.microsoft.com/office/drawing/2014/main" id="{7848D1DA-038F-DBD4-7FBA-3DB1A5021E3E}"/>
              </a:ext>
            </a:extLst>
          </p:cNvPr>
          <p:cNvCxnSpPr>
            <a:cxnSpLocks/>
          </p:cNvCxnSpPr>
          <p:nvPr/>
        </p:nvCxnSpPr>
        <p:spPr>
          <a:xfrm>
            <a:off x="844754" y="921938"/>
            <a:ext cx="10502118" cy="0"/>
          </a:xfrm>
          <a:prstGeom prst="line">
            <a:avLst/>
          </a:prstGeom>
          <a:ln w="22225">
            <a:solidFill>
              <a:srgbClr val="6D7222"/>
            </a:solidFill>
          </a:ln>
        </p:spPr>
        <p:style>
          <a:lnRef idx="2">
            <a:schemeClr val="accent1"/>
          </a:lnRef>
          <a:fillRef idx="0">
            <a:schemeClr val="accent1"/>
          </a:fillRef>
          <a:effectRef idx="1">
            <a:schemeClr val="accent1"/>
          </a:effectRef>
          <a:fontRef idx="minor">
            <a:schemeClr val="tx1"/>
          </a:fontRef>
        </p:style>
      </p:cxnSp>
      <p:pic>
        <p:nvPicPr>
          <p:cNvPr id="22" name="Picture 2">
            <a:extLst>
              <a:ext uri="{FF2B5EF4-FFF2-40B4-BE49-F238E27FC236}">
                <a16:creationId xmlns:a16="http://schemas.microsoft.com/office/drawing/2014/main" id="{4A6ADE0C-481B-4797-ACB9-7C9BDAA9B630}"/>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192339" y="3968750"/>
            <a:ext cx="3690937" cy="2889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CaixaDeTexto 9">
            <a:extLst>
              <a:ext uri="{FF2B5EF4-FFF2-40B4-BE49-F238E27FC236}">
                <a16:creationId xmlns:a16="http://schemas.microsoft.com/office/drawing/2014/main" id="{F06D33D1-5E16-4B26-B9BE-6BC27B31DC99}"/>
              </a:ext>
            </a:extLst>
          </p:cNvPr>
          <p:cNvSpPr txBox="1"/>
          <p:nvPr/>
        </p:nvSpPr>
        <p:spPr>
          <a:xfrm>
            <a:off x="844754" y="1255049"/>
            <a:ext cx="10102644" cy="2468368"/>
          </a:xfrm>
          <a:prstGeom prst="rect">
            <a:avLst/>
          </a:prstGeom>
          <a:noFill/>
        </p:spPr>
        <p:txBody>
          <a:bodyPr wrap="square" rtlCol="0">
            <a:spAutoFit/>
          </a:bodyPr>
          <a:lstStyle/>
          <a:p>
            <a:pPr marL="342900" indent="-342900" algn="just">
              <a:lnSpc>
                <a:spcPct val="200000"/>
              </a:lnSpc>
              <a:buClr>
                <a:srgbClr val="000000"/>
              </a:buClr>
              <a:buSzPct val="100000"/>
              <a:buFont typeface="Wingdings" panose="05000000000000000000" pitchFamily="2" charset="2"/>
              <a:buChar char="Ø"/>
            </a:pPr>
            <a:r>
              <a:rPr lang="en-US" altLang="pt-PT" sz="2000" dirty="0" err="1">
                <a:latin typeface="Calibri" panose="020F0502020204030204" pitchFamily="34" charset="0"/>
              </a:rPr>
              <a:t>Superabsorbents</a:t>
            </a:r>
            <a:r>
              <a:rPr lang="en-US" altLang="pt-PT" sz="2000" dirty="0">
                <a:latin typeface="Calibri" panose="020F0502020204030204" pitchFamily="34" charset="0"/>
              </a:rPr>
              <a:t> (SAPs) or hydrogels are loosely cross-linked polymers</a:t>
            </a:r>
          </a:p>
          <a:p>
            <a:pPr marL="342900" indent="-342900" algn="just">
              <a:lnSpc>
                <a:spcPct val="200000"/>
              </a:lnSpc>
              <a:buClr>
                <a:srgbClr val="000000"/>
              </a:buClr>
              <a:buSzPct val="100000"/>
              <a:buFont typeface="Wingdings" panose="05000000000000000000" pitchFamily="2" charset="2"/>
              <a:buChar char="Ø"/>
            </a:pPr>
            <a:r>
              <a:rPr lang="en-US" altLang="pt-PT" sz="2000" dirty="0">
                <a:latin typeface="Calibri" panose="020F0502020204030204" pitchFamily="34" charset="0"/>
              </a:rPr>
              <a:t>1g of SAP can absorb up to 1000g of water</a:t>
            </a:r>
          </a:p>
          <a:p>
            <a:pPr marL="342900" indent="-342900" algn="just">
              <a:lnSpc>
                <a:spcPct val="200000"/>
              </a:lnSpc>
              <a:buClr>
                <a:srgbClr val="000000"/>
              </a:buClr>
              <a:buSzPct val="100000"/>
              <a:buFont typeface="Wingdings" panose="05000000000000000000" pitchFamily="2" charset="2"/>
              <a:buChar char="Ø"/>
            </a:pPr>
            <a:r>
              <a:rPr lang="en-US" altLang="pt-PT" sz="2000" dirty="0">
                <a:latin typeface="Calibri" panose="020F0502020204030204" pitchFamily="34" charset="0"/>
              </a:rPr>
              <a:t>SAPs are used in medicine, hygienic industry and in agriculture</a:t>
            </a:r>
          </a:p>
          <a:p>
            <a:pPr marL="342900" indent="-342900" algn="just">
              <a:lnSpc>
                <a:spcPct val="200000"/>
              </a:lnSpc>
              <a:buClr>
                <a:srgbClr val="000000"/>
              </a:buClr>
              <a:buSzPct val="100000"/>
              <a:buFont typeface="Wingdings" panose="05000000000000000000" pitchFamily="2" charset="2"/>
              <a:buChar char="Ø"/>
            </a:pPr>
            <a:r>
              <a:rPr lang="en-US" altLang="pt-PT" sz="2000" dirty="0">
                <a:latin typeface="Calibri" panose="020F0502020204030204" pitchFamily="34" charset="0"/>
              </a:rPr>
              <a:t>In the soil they perform the function of a moisture buffer </a:t>
            </a:r>
          </a:p>
        </p:txBody>
      </p:sp>
      <p:sp>
        <p:nvSpPr>
          <p:cNvPr id="3" name="Symbol zastępczy numeru slajdu 2">
            <a:extLst>
              <a:ext uri="{FF2B5EF4-FFF2-40B4-BE49-F238E27FC236}">
                <a16:creationId xmlns:a16="http://schemas.microsoft.com/office/drawing/2014/main" id="{A86107DC-D155-431C-A44B-D79922080D75}"/>
              </a:ext>
            </a:extLst>
          </p:cNvPr>
          <p:cNvSpPr>
            <a:spLocks noGrp="1"/>
          </p:cNvSpPr>
          <p:nvPr>
            <p:ph type="sldNum" sz="quarter" idx="12"/>
          </p:nvPr>
        </p:nvSpPr>
        <p:spPr/>
        <p:txBody>
          <a:bodyPr/>
          <a:lstStyle/>
          <a:p>
            <a:fld id="{94E7DE29-CC38-B04B-8E91-C67AB2D4BDB2}" type="slidenum">
              <a:rPr lang="pt-PT" smtClean="0"/>
              <a:t>4</a:t>
            </a:fld>
            <a:endParaRPr lang="pt-PT"/>
          </a:p>
        </p:txBody>
      </p:sp>
    </p:spTree>
    <p:extLst>
      <p:ext uri="{BB962C8B-B14F-4D97-AF65-F5344CB8AC3E}">
        <p14:creationId xmlns:p14="http://schemas.microsoft.com/office/powerpoint/2010/main" val="25652190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CaixaDeTexto 3">
            <a:extLst>
              <a:ext uri="{FF2B5EF4-FFF2-40B4-BE49-F238E27FC236}">
                <a16:creationId xmlns:a16="http://schemas.microsoft.com/office/drawing/2014/main" id="{866C5E32-8E87-B75F-0293-8E2624F45EE9}"/>
              </a:ext>
            </a:extLst>
          </p:cNvPr>
          <p:cNvSpPr txBox="1"/>
          <p:nvPr/>
        </p:nvSpPr>
        <p:spPr>
          <a:xfrm>
            <a:off x="872464" y="337163"/>
            <a:ext cx="10474408" cy="523220"/>
          </a:xfrm>
          <a:prstGeom prst="rect">
            <a:avLst/>
          </a:prstGeom>
          <a:noFill/>
        </p:spPr>
        <p:txBody>
          <a:bodyPr wrap="square" rtlCol="0">
            <a:spAutoFit/>
          </a:bodyPr>
          <a:lstStyle/>
          <a:p>
            <a:r>
              <a:rPr lang="pl-PL" sz="2800" b="1" dirty="0" err="1">
                <a:solidFill>
                  <a:srgbClr val="6D7222"/>
                </a:solidFill>
              </a:rPr>
              <a:t>Geotextile</a:t>
            </a:r>
            <a:endParaRPr lang="en-US" sz="2800" b="1" dirty="0">
              <a:solidFill>
                <a:srgbClr val="6D7222"/>
              </a:solidFill>
            </a:endParaRPr>
          </a:p>
        </p:txBody>
      </p:sp>
      <p:cxnSp>
        <p:nvCxnSpPr>
          <p:cNvPr id="6" name="Conexão Reta 5">
            <a:extLst>
              <a:ext uri="{FF2B5EF4-FFF2-40B4-BE49-F238E27FC236}">
                <a16:creationId xmlns:a16="http://schemas.microsoft.com/office/drawing/2014/main" id="{7848D1DA-038F-DBD4-7FBA-3DB1A5021E3E}"/>
              </a:ext>
            </a:extLst>
          </p:cNvPr>
          <p:cNvCxnSpPr>
            <a:cxnSpLocks/>
          </p:cNvCxnSpPr>
          <p:nvPr/>
        </p:nvCxnSpPr>
        <p:spPr>
          <a:xfrm>
            <a:off x="844754" y="921938"/>
            <a:ext cx="10502118" cy="0"/>
          </a:xfrm>
          <a:prstGeom prst="line">
            <a:avLst/>
          </a:prstGeom>
          <a:ln w="22225">
            <a:solidFill>
              <a:srgbClr val="6D7222"/>
            </a:solidFill>
          </a:ln>
        </p:spPr>
        <p:style>
          <a:lnRef idx="2">
            <a:schemeClr val="accent1"/>
          </a:lnRef>
          <a:fillRef idx="0">
            <a:schemeClr val="accent1"/>
          </a:fillRef>
          <a:effectRef idx="1">
            <a:schemeClr val="accent1"/>
          </a:effectRef>
          <a:fontRef idx="minor">
            <a:schemeClr val="tx1"/>
          </a:fontRef>
        </p:style>
      </p:cxnSp>
      <p:sp>
        <p:nvSpPr>
          <p:cNvPr id="23" name="CaixaDeTexto 9">
            <a:extLst>
              <a:ext uri="{FF2B5EF4-FFF2-40B4-BE49-F238E27FC236}">
                <a16:creationId xmlns:a16="http://schemas.microsoft.com/office/drawing/2014/main" id="{F06D33D1-5E16-4B26-B9BE-6BC27B31DC99}"/>
              </a:ext>
            </a:extLst>
          </p:cNvPr>
          <p:cNvSpPr txBox="1"/>
          <p:nvPr/>
        </p:nvSpPr>
        <p:spPr>
          <a:xfrm>
            <a:off x="844754" y="1140749"/>
            <a:ext cx="10102644" cy="2468368"/>
          </a:xfrm>
          <a:prstGeom prst="rect">
            <a:avLst/>
          </a:prstGeom>
          <a:noFill/>
        </p:spPr>
        <p:txBody>
          <a:bodyPr wrap="square" rtlCol="0">
            <a:spAutoFit/>
          </a:bodyPr>
          <a:lstStyle/>
          <a:p>
            <a:pPr marL="342900" indent="-342900" algn="just">
              <a:lnSpc>
                <a:spcPct val="200000"/>
              </a:lnSpc>
              <a:buClr>
                <a:srgbClr val="000000"/>
              </a:buClr>
              <a:buSzPct val="100000"/>
              <a:buFont typeface="Wingdings" panose="05000000000000000000" pitchFamily="2" charset="2"/>
              <a:buChar char="Ø"/>
            </a:pPr>
            <a:r>
              <a:rPr lang="en-US" altLang="pt-PT" sz="2000" dirty="0">
                <a:latin typeface="Calibri" panose="020F0502020204030204" pitchFamily="34" charset="0"/>
              </a:rPr>
              <a:t>Separates from the soil</a:t>
            </a:r>
            <a:endParaRPr lang="pl-PL" altLang="pt-PT" sz="2000" dirty="0">
              <a:latin typeface="Calibri" panose="020F0502020204030204" pitchFamily="34" charset="0"/>
            </a:endParaRPr>
          </a:p>
          <a:p>
            <a:pPr marL="342900" indent="-342900" algn="just">
              <a:lnSpc>
                <a:spcPct val="200000"/>
              </a:lnSpc>
              <a:buClr>
                <a:srgbClr val="000000"/>
              </a:buClr>
              <a:buSzPct val="100000"/>
              <a:buFont typeface="Wingdings" panose="05000000000000000000" pitchFamily="2" charset="2"/>
              <a:buChar char="Ø"/>
            </a:pPr>
            <a:r>
              <a:rPr lang="en-US" altLang="pt-PT" sz="2000" dirty="0">
                <a:latin typeface="Calibri" panose="020F0502020204030204" pitchFamily="34" charset="0"/>
              </a:rPr>
              <a:t>It </a:t>
            </a:r>
            <a:r>
              <a:rPr lang="pl-PL" altLang="pt-PT" sz="2000" dirty="0" err="1">
                <a:latin typeface="Calibri" panose="020F0502020204030204" pitchFamily="34" charset="0"/>
              </a:rPr>
              <a:t>captures</a:t>
            </a:r>
            <a:r>
              <a:rPr lang="pl-PL" altLang="pt-PT" sz="2000" dirty="0">
                <a:latin typeface="Calibri" panose="020F0502020204030204" pitchFamily="34" charset="0"/>
              </a:rPr>
              <a:t> </a:t>
            </a:r>
            <a:r>
              <a:rPr lang="en-US" altLang="pt-PT" sz="2000" dirty="0">
                <a:latin typeface="Calibri" panose="020F0502020204030204" pitchFamily="34" charset="0"/>
              </a:rPr>
              <a:t>water into the </a:t>
            </a:r>
            <a:r>
              <a:rPr lang="en-US" altLang="pt-PT" sz="2000" dirty="0" err="1">
                <a:latin typeface="Calibri" panose="020F0502020204030204" pitchFamily="34" charset="0"/>
              </a:rPr>
              <a:t>geocomposite</a:t>
            </a:r>
            <a:endParaRPr lang="pl-PL" altLang="pt-PT" sz="2000" dirty="0">
              <a:latin typeface="Calibri" panose="020F0502020204030204" pitchFamily="34" charset="0"/>
            </a:endParaRPr>
          </a:p>
          <a:p>
            <a:pPr marL="342900" indent="-342900" algn="just">
              <a:lnSpc>
                <a:spcPct val="200000"/>
              </a:lnSpc>
              <a:buClr>
                <a:srgbClr val="000000"/>
              </a:buClr>
              <a:buSzPct val="100000"/>
              <a:buFont typeface="Wingdings" panose="05000000000000000000" pitchFamily="2" charset="2"/>
              <a:buChar char="Ø"/>
            </a:pPr>
            <a:r>
              <a:rPr lang="en-US" altLang="pt-PT" sz="2000" dirty="0">
                <a:latin typeface="Calibri" panose="020F0502020204030204" pitchFamily="34" charset="0"/>
              </a:rPr>
              <a:t>Makes installation </a:t>
            </a:r>
            <a:r>
              <a:rPr lang="pl-PL" altLang="pt-PT" sz="2000" dirty="0" err="1">
                <a:latin typeface="Calibri" panose="020F0502020204030204" pitchFamily="34" charset="0"/>
              </a:rPr>
              <a:t>easier</a:t>
            </a:r>
            <a:r>
              <a:rPr lang="pl-PL" altLang="pt-PT" sz="2000" dirty="0">
                <a:latin typeface="Calibri" panose="020F0502020204030204" pitchFamily="34" charset="0"/>
              </a:rPr>
              <a:t> </a:t>
            </a:r>
            <a:r>
              <a:rPr lang="en-US" altLang="pt-PT" sz="2000" dirty="0">
                <a:latin typeface="Calibri" panose="020F0502020204030204" pitchFamily="34" charset="0"/>
              </a:rPr>
              <a:t>and possible removal from the soil </a:t>
            </a:r>
            <a:r>
              <a:rPr lang="pl-PL" altLang="pt-PT" sz="2000" dirty="0" err="1">
                <a:latin typeface="Calibri" panose="020F0502020204030204" pitchFamily="34" charset="0"/>
              </a:rPr>
              <a:t>if</a:t>
            </a:r>
            <a:r>
              <a:rPr lang="pl-PL" altLang="pt-PT" sz="2000" dirty="0">
                <a:latin typeface="Calibri" panose="020F0502020204030204" pitchFamily="34" charset="0"/>
              </a:rPr>
              <a:t> </a:t>
            </a:r>
            <a:r>
              <a:rPr lang="pl-PL" altLang="pt-PT" sz="2000" dirty="0" err="1">
                <a:latin typeface="Calibri" panose="020F0502020204030204" pitchFamily="34" charset="0"/>
              </a:rPr>
              <a:t>necessary</a:t>
            </a:r>
            <a:endParaRPr lang="pl-PL" altLang="pt-PT" sz="2000" dirty="0">
              <a:latin typeface="Calibri" panose="020F0502020204030204" pitchFamily="34" charset="0"/>
            </a:endParaRPr>
          </a:p>
          <a:p>
            <a:pPr marL="342900" indent="-342900" algn="just">
              <a:lnSpc>
                <a:spcPct val="200000"/>
              </a:lnSpc>
              <a:buClr>
                <a:srgbClr val="000000"/>
              </a:buClr>
              <a:buSzPct val="100000"/>
              <a:buFont typeface="Wingdings" panose="05000000000000000000" pitchFamily="2" charset="2"/>
              <a:buChar char="Ø"/>
            </a:pPr>
            <a:r>
              <a:rPr lang="en-US" altLang="pt-PT" sz="2000" dirty="0">
                <a:latin typeface="Calibri" panose="020F0502020204030204" pitchFamily="34" charset="0"/>
              </a:rPr>
              <a:t>Designed to work in the different</a:t>
            </a:r>
            <a:r>
              <a:rPr lang="pl-PL" altLang="pt-PT" sz="2000" dirty="0">
                <a:latin typeface="Calibri" panose="020F0502020204030204" pitchFamily="34" charset="0"/>
              </a:rPr>
              <a:t> </a:t>
            </a:r>
            <a:r>
              <a:rPr lang="pl-PL" altLang="pt-PT" sz="2000" dirty="0" err="1">
                <a:latin typeface="Calibri" panose="020F0502020204030204" pitchFamily="34" charset="0"/>
              </a:rPr>
              <a:t>conditions</a:t>
            </a:r>
            <a:r>
              <a:rPr lang="pl-PL" altLang="pt-PT" sz="2000" dirty="0">
                <a:latin typeface="Calibri" panose="020F0502020204030204" pitchFamily="34" charset="0"/>
              </a:rPr>
              <a:t> </a:t>
            </a:r>
            <a:r>
              <a:rPr lang="en-US" altLang="pt-PT" sz="2000" dirty="0">
                <a:latin typeface="Calibri" panose="020F0502020204030204" pitchFamily="34" charset="0"/>
              </a:rPr>
              <a:t>(capillary break phenomena)</a:t>
            </a:r>
          </a:p>
        </p:txBody>
      </p:sp>
      <p:sp>
        <p:nvSpPr>
          <p:cNvPr id="7" name="pole tekstowe 6">
            <a:extLst>
              <a:ext uri="{FF2B5EF4-FFF2-40B4-BE49-F238E27FC236}">
                <a16:creationId xmlns:a16="http://schemas.microsoft.com/office/drawing/2014/main" id="{55FFF8F8-10A0-4260-BA49-F5668B39D47A}"/>
              </a:ext>
            </a:extLst>
          </p:cNvPr>
          <p:cNvSpPr txBox="1"/>
          <p:nvPr/>
        </p:nvSpPr>
        <p:spPr>
          <a:xfrm>
            <a:off x="1452" y="5977109"/>
            <a:ext cx="12216680" cy="646331"/>
          </a:xfrm>
          <a:prstGeom prst="rect">
            <a:avLst/>
          </a:prstGeom>
          <a:noFill/>
        </p:spPr>
        <p:txBody>
          <a:bodyPr wrap="square" rtlCol="0">
            <a:spAutoFit/>
          </a:bodyPr>
          <a:lstStyle/>
          <a:p>
            <a:pPr algn="ctr"/>
            <a:r>
              <a:rPr lang="pl-PL" dirty="0" err="1">
                <a:solidFill>
                  <a:schemeClr val="tx1">
                    <a:lumMod val="50000"/>
                  </a:schemeClr>
                </a:solidFill>
              </a:rPr>
              <a:t>Lejcuś</a:t>
            </a:r>
            <a:r>
              <a:rPr lang="pl-PL" dirty="0">
                <a:solidFill>
                  <a:schemeClr val="tx1">
                    <a:lumMod val="50000"/>
                  </a:schemeClr>
                </a:solidFill>
              </a:rPr>
              <a:t> et al. 2016. </a:t>
            </a:r>
            <a:r>
              <a:rPr lang="pl-PL" dirty="0" err="1">
                <a:solidFill>
                  <a:schemeClr val="tx1">
                    <a:lumMod val="50000"/>
                  </a:schemeClr>
                </a:solidFill>
              </a:rPr>
              <a:t>Optimisation</a:t>
            </a:r>
            <a:r>
              <a:rPr lang="pl-PL" dirty="0">
                <a:solidFill>
                  <a:schemeClr val="tx1">
                    <a:lumMod val="50000"/>
                  </a:schemeClr>
                </a:solidFill>
              </a:rPr>
              <a:t> of </a:t>
            </a:r>
            <a:r>
              <a:rPr lang="pl-PL" dirty="0" err="1">
                <a:solidFill>
                  <a:schemeClr val="tx1">
                    <a:lumMod val="50000"/>
                  </a:schemeClr>
                </a:solidFill>
              </a:rPr>
              <a:t>operational</a:t>
            </a:r>
            <a:r>
              <a:rPr lang="pl-PL" dirty="0">
                <a:solidFill>
                  <a:schemeClr val="tx1">
                    <a:lumMod val="50000"/>
                  </a:schemeClr>
                </a:solidFill>
              </a:rPr>
              <a:t> </a:t>
            </a:r>
            <a:r>
              <a:rPr lang="pl-PL" dirty="0" err="1">
                <a:solidFill>
                  <a:schemeClr val="tx1">
                    <a:lumMod val="50000"/>
                  </a:schemeClr>
                </a:solidFill>
              </a:rPr>
              <a:t>parameters</a:t>
            </a:r>
            <a:r>
              <a:rPr lang="pl-PL" dirty="0">
                <a:solidFill>
                  <a:schemeClr val="tx1">
                    <a:lumMod val="50000"/>
                  </a:schemeClr>
                </a:solidFill>
              </a:rPr>
              <a:t> for </a:t>
            </a:r>
            <a:r>
              <a:rPr lang="pl-PL" dirty="0" err="1">
                <a:solidFill>
                  <a:schemeClr val="tx1">
                    <a:lumMod val="50000"/>
                  </a:schemeClr>
                </a:solidFill>
              </a:rPr>
              <a:t>nonwoven</a:t>
            </a:r>
            <a:r>
              <a:rPr lang="pl-PL" dirty="0">
                <a:solidFill>
                  <a:schemeClr val="tx1">
                    <a:lumMod val="50000"/>
                  </a:schemeClr>
                </a:solidFill>
              </a:rPr>
              <a:t> </a:t>
            </a:r>
            <a:r>
              <a:rPr lang="pl-PL" dirty="0" err="1">
                <a:solidFill>
                  <a:schemeClr val="tx1">
                    <a:lumMod val="50000"/>
                  </a:schemeClr>
                </a:solidFill>
              </a:rPr>
              <a:t>sheaths</a:t>
            </a:r>
            <a:r>
              <a:rPr lang="pl-PL" dirty="0">
                <a:solidFill>
                  <a:schemeClr val="tx1">
                    <a:lumMod val="50000"/>
                  </a:schemeClr>
                </a:solidFill>
              </a:rPr>
              <a:t> of </a:t>
            </a:r>
            <a:r>
              <a:rPr lang="pl-PL" dirty="0" err="1">
                <a:solidFill>
                  <a:schemeClr val="tx1">
                    <a:lumMod val="50000"/>
                  </a:schemeClr>
                </a:solidFill>
              </a:rPr>
              <a:t>water</a:t>
            </a:r>
            <a:r>
              <a:rPr lang="pl-PL" dirty="0">
                <a:solidFill>
                  <a:schemeClr val="tx1">
                    <a:lumMod val="50000"/>
                  </a:schemeClr>
                </a:solidFill>
              </a:rPr>
              <a:t> </a:t>
            </a:r>
            <a:r>
              <a:rPr lang="pl-PL" dirty="0" err="1">
                <a:solidFill>
                  <a:schemeClr val="tx1">
                    <a:lumMod val="50000"/>
                  </a:schemeClr>
                </a:solidFill>
              </a:rPr>
              <a:t>absorbing</a:t>
            </a:r>
            <a:r>
              <a:rPr lang="pl-PL" dirty="0">
                <a:solidFill>
                  <a:schemeClr val="tx1">
                    <a:lumMod val="50000"/>
                  </a:schemeClr>
                </a:solidFill>
              </a:rPr>
              <a:t> </a:t>
            </a:r>
            <a:r>
              <a:rPr lang="pl-PL" dirty="0" err="1">
                <a:solidFill>
                  <a:schemeClr val="tx1">
                    <a:lumMod val="50000"/>
                  </a:schemeClr>
                </a:solidFill>
              </a:rPr>
              <a:t>geocomposites</a:t>
            </a:r>
            <a:r>
              <a:rPr lang="pl-PL" dirty="0">
                <a:solidFill>
                  <a:schemeClr val="tx1">
                    <a:lumMod val="50000"/>
                  </a:schemeClr>
                </a:solidFill>
              </a:rPr>
              <a:t> in </a:t>
            </a:r>
            <a:r>
              <a:rPr lang="pl-PL" dirty="0" err="1">
                <a:solidFill>
                  <a:schemeClr val="tx1">
                    <a:lumMod val="50000"/>
                  </a:schemeClr>
                </a:solidFill>
              </a:rPr>
              <a:t>unsaturated</a:t>
            </a:r>
            <a:r>
              <a:rPr lang="pl-PL" dirty="0">
                <a:solidFill>
                  <a:schemeClr val="tx1">
                    <a:lumMod val="50000"/>
                  </a:schemeClr>
                </a:solidFill>
              </a:rPr>
              <a:t> </a:t>
            </a:r>
            <a:r>
              <a:rPr lang="pl-PL" dirty="0" err="1">
                <a:solidFill>
                  <a:schemeClr val="tx1">
                    <a:lumMod val="50000"/>
                  </a:schemeClr>
                </a:solidFill>
              </a:rPr>
              <a:t>soil</a:t>
            </a:r>
            <a:r>
              <a:rPr lang="pl-PL" dirty="0">
                <a:solidFill>
                  <a:schemeClr val="tx1">
                    <a:lumMod val="50000"/>
                  </a:schemeClr>
                </a:solidFill>
              </a:rPr>
              <a:t> </a:t>
            </a:r>
            <a:r>
              <a:rPr lang="pl-PL" dirty="0" err="1">
                <a:solidFill>
                  <a:schemeClr val="tx1">
                    <a:lumMod val="50000"/>
                  </a:schemeClr>
                </a:solidFill>
              </a:rPr>
              <a:t>conditions</a:t>
            </a:r>
            <a:r>
              <a:rPr lang="pl-PL" dirty="0">
                <a:solidFill>
                  <a:schemeClr val="tx1">
                    <a:lumMod val="50000"/>
                  </a:schemeClr>
                </a:solidFill>
              </a:rPr>
              <a:t>. </a:t>
            </a:r>
            <a:r>
              <a:rPr lang="pl-PL" dirty="0" err="1">
                <a:solidFill>
                  <a:schemeClr val="tx1">
                    <a:lumMod val="50000"/>
                  </a:schemeClr>
                </a:solidFill>
              </a:rPr>
              <a:t>Fibres</a:t>
            </a:r>
            <a:r>
              <a:rPr lang="pl-PL" dirty="0">
                <a:solidFill>
                  <a:schemeClr val="tx1">
                    <a:lumMod val="50000"/>
                  </a:schemeClr>
                </a:solidFill>
              </a:rPr>
              <a:t> &amp; </a:t>
            </a:r>
            <a:r>
              <a:rPr lang="pl-PL" dirty="0" err="1">
                <a:solidFill>
                  <a:schemeClr val="tx1">
                    <a:lumMod val="50000"/>
                  </a:schemeClr>
                </a:solidFill>
              </a:rPr>
              <a:t>Textiles</a:t>
            </a:r>
            <a:r>
              <a:rPr lang="pl-PL" dirty="0">
                <a:solidFill>
                  <a:schemeClr val="tx1">
                    <a:lumMod val="50000"/>
                  </a:schemeClr>
                </a:solidFill>
              </a:rPr>
              <a:t> in </a:t>
            </a:r>
            <a:r>
              <a:rPr lang="pl-PL" dirty="0" err="1">
                <a:solidFill>
                  <a:schemeClr val="tx1">
                    <a:lumMod val="50000"/>
                  </a:schemeClr>
                </a:solidFill>
              </a:rPr>
              <a:t>Eastern</a:t>
            </a:r>
            <a:r>
              <a:rPr lang="pl-PL" dirty="0">
                <a:solidFill>
                  <a:schemeClr val="tx1">
                    <a:lumMod val="50000"/>
                  </a:schemeClr>
                </a:solidFill>
              </a:rPr>
              <a:t> Europe 24, 3 (117)</a:t>
            </a:r>
          </a:p>
        </p:txBody>
      </p:sp>
      <p:pic>
        <p:nvPicPr>
          <p:cNvPr id="8" name="Obraz 7">
            <a:extLst>
              <a:ext uri="{FF2B5EF4-FFF2-40B4-BE49-F238E27FC236}">
                <a16:creationId xmlns:a16="http://schemas.microsoft.com/office/drawing/2014/main" id="{D6D1CE7A-27F0-47A9-A6DA-13FD558EF30A}"/>
              </a:ext>
            </a:extLst>
          </p:cNvPr>
          <p:cNvPicPr>
            <a:picLocks noChangeAspect="1"/>
          </p:cNvPicPr>
          <p:nvPr/>
        </p:nvPicPr>
        <p:blipFill>
          <a:blip r:embed="rId3"/>
          <a:stretch>
            <a:fillRect/>
          </a:stretch>
        </p:blipFill>
        <p:spPr>
          <a:xfrm>
            <a:off x="3090714" y="3552879"/>
            <a:ext cx="5072211" cy="2362674"/>
          </a:xfrm>
          <a:prstGeom prst="rect">
            <a:avLst/>
          </a:prstGeom>
        </p:spPr>
      </p:pic>
      <p:sp>
        <p:nvSpPr>
          <p:cNvPr id="3" name="Symbol zastępczy numeru slajdu 2">
            <a:extLst>
              <a:ext uri="{FF2B5EF4-FFF2-40B4-BE49-F238E27FC236}">
                <a16:creationId xmlns:a16="http://schemas.microsoft.com/office/drawing/2014/main" id="{261B99DD-FD04-44C3-AF52-172B558D91BA}"/>
              </a:ext>
            </a:extLst>
          </p:cNvPr>
          <p:cNvSpPr>
            <a:spLocks noGrp="1"/>
          </p:cNvSpPr>
          <p:nvPr>
            <p:ph type="sldNum" sz="quarter" idx="12"/>
          </p:nvPr>
        </p:nvSpPr>
        <p:spPr/>
        <p:txBody>
          <a:bodyPr/>
          <a:lstStyle/>
          <a:p>
            <a:fld id="{94E7DE29-CC38-B04B-8E91-C67AB2D4BDB2}" type="slidenum">
              <a:rPr lang="pt-PT" smtClean="0"/>
              <a:t>5</a:t>
            </a:fld>
            <a:endParaRPr lang="pt-PT"/>
          </a:p>
        </p:txBody>
      </p:sp>
    </p:spTree>
    <p:extLst>
      <p:ext uri="{BB962C8B-B14F-4D97-AF65-F5344CB8AC3E}">
        <p14:creationId xmlns:p14="http://schemas.microsoft.com/office/powerpoint/2010/main" val="9009985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ixaDeTexto 3">
            <a:extLst>
              <a:ext uri="{FF2B5EF4-FFF2-40B4-BE49-F238E27FC236}">
                <a16:creationId xmlns:a16="http://schemas.microsoft.com/office/drawing/2014/main" id="{866C5E32-8E87-B75F-0293-8E2624F45EE9}"/>
              </a:ext>
            </a:extLst>
          </p:cNvPr>
          <p:cNvSpPr txBox="1"/>
          <p:nvPr/>
        </p:nvSpPr>
        <p:spPr>
          <a:xfrm>
            <a:off x="872464" y="337163"/>
            <a:ext cx="10474408" cy="523220"/>
          </a:xfrm>
          <a:prstGeom prst="rect">
            <a:avLst/>
          </a:prstGeom>
          <a:noFill/>
        </p:spPr>
        <p:txBody>
          <a:bodyPr wrap="square" rtlCol="0">
            <a:spAutoFit/>
          </a:bodyPr>
          <a:lstStyle/>
          <a:p>
            <a:r>
              <a:rPr lang="en-US" sz="2800" b="1">
                <a:solidFill>
                  <a:srgbClr val="6D7222"/>
                </a:solidFill>
              </a:rPr>
              <a:t>Why this internal skeleton?</a:t>
            </a:r>
            <a:endParaRPr lang="en-US" sz="2800" b="1" dirty="0">
              <a:solidFill>
                <a:srgbClr val="6D7222"/>
              </a:solidFill>
            </a:endParaRPr>
          </a:p>
        </p:txBody>
      </p:sp>
      <p:cxnSp>
        <p:nvCxnSpPr>
          <p:cNvPr id="6" name="Conexão Reta 5">
            <a:extLst>
              <a:ext uri="{FF2B5EF4-FFF2-40B4-BE49-F238E27FC236}">
                <a16:creationId xmlns:a16="http://schemas.microsoft.com/office/drawing/2014/main" id="{7848D1DA-038F-DBD4-7FBA-3DB1A5021E3E}"/>
              </a:ext>
            </a:extLst>
          </p:cNvPr>
          <p:cNvCxnSpPr>
            <a:cxnSpLocks/>
          </p:cNvCxnSpPr>
          <p:nvPr/>
        </p:nvCxnSpPr>
        <p:spPr>
          <a:xfrm>
            <a:off x="844754" y="921938"/>
            <a:ext cx="10502118" cy="0"/>
          </a:xfrm>
          <a:prstGeom prst="line">
            <a:avLst/>
          </a:prstGeom>
          <a:ln w="22225">
            <a:solidFill>
              <a:srgbClr val="6D7222"/>
            </a:solidFill>
          </a:ln>
        </p:spPr>
        <p:style>
          <a:lnRef idx="2">
            <a:schemeClr val="accent1"/>
          </a:lnRef>
          <a:fillRef idx="0">
            <a:schemeClr val="accent1"/>
          </a:fillRef>
          <a:effectRef idx="1">
            <a:schemeClr val="accent1"/>
          </a:effectRef>
          <a:fontRef idx="minor">
            <a:schemeClr val="tx1"/>
          </a:fontRef>
        </p:style>
      </p:cxnSp>
      <p:pic>
        <p:nvPicPr>
          <p:cNvPr id="9" name="Obraz 8">
            <a:extLst>
              <a:ext uri="{FF2B5EF4-FFF2-40B4-BE49-F238E27FC236}">
                <a16:creationId xmlns:a16="http://schemas.microsoft.com/office/drawing/2014/main" id="{87A8E9D5-1D8D-4BD6-88A6-49BCF342886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31102" y="1704619"/>
            <a:ext cx="5151301" cy="3056333"/>
          </a:xfrm>
          <a:prstGeom prst="rect">
            <a:avLst/>
          </a:prstGeom>
        </p:spPr>
      </p:pic>
      <p:pic>
        <p:nvPicPr>
          <p:cNvPr id="10" name="Picture 5" descr="DSC_0003">
            <a:extLst>
              <a:ext uri="{FF2B5EF4-FFF2-40B4-BE49-F238E27FC236}">
                <a16:creationId xmlns:a16="http://schemas.microsoft.com/office/drawing/2014/main" id="{78ED5992-1AAB-4DEF-AFAE-971A1882FA7D}"/>
              </a:ext>
            </a:extLst>
          </p:cNvPr>
          <p:cNvPicPr>
            <a:picLocks noChangeAspect="1" noChangeArrowheads="1"/>
          </p:cNvPicPr>
          <p:nvPr/>
        </p:nvPicPr>
        <p:blipFill rotWithShape="1">
          <a:blip r:embed="rId4" cstate="screen">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a:ext>
            </a:extLst>
          </a:blip>
          <a:srcRect/>
          <a:stretch/>
        </p:blipFill>
        <p:spPr bwMode="auto">
          <a:xfrm>
            <a:off x="7989554" y="1704620"/>
            <a:ext cx="2733368" cy="3056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pole tekstowe 10">
            <a:extLst>
              <a:ext uri="{FF2B5EF4-FFF2-40B4-BE49-F238E27FC236}">
                <a16:creationId xmlns:a16="http://schemas.microsoft.com/office/drawing/2014/main" id="{F5DDD096-AC19-4F53-BFC8-D565BB28C3C5}"/>
              </a:ext>
            </a:extLst>
          </p:cNvPr>
          <p:cNvSpPr txBox="1"/>
          <p:nvPr/>
        </p:nvSpPr>
        <p:spPr>
          <a:xfrm>
            <a:off x="7724343" y="5486023"/>
            <a:ext cx="1429181" cy="646331"/>
          </a:xfrm>
          <a:prstGeom prst="rect">
            <a:avLst/>
          </a:prstGeom>
          <a:noFill/>
        </p:spPr>
        <p:txBody>
          <a:bodyPr wrap="square" rtlCol="0">
            <a:spAutoFit/>
          </a:bodyPr>
          <a:lstStyle/>
          <a:p>
            <a:pPr>
              <a:spcBef>
                <a:spcPct val="50000"/>
              </a:spcBef>
            </a:pPr>
            <a:r>
              <a:rPr lang="pl-PL" altLang="pl-PL" dirty="0">
                <a:solidFill>
                  <a:schemeClr val="tx1">
                    <a:lumMod val="50000"/>
                  </a:schemeClr>
                </a:solidFill>
              </a:rPr>
              <a:t>SAP </a:t>
            </a:r>
            <a:r>
              <a:rPr lang="pl-PL" altLang="pl-PL" dirty="0" err="1">
                <a:solidFill>
                  <a:schemeClr val="tx1">
                    <a:lumMod val="50000"/>
                  </a:schemeClr>
                </a:solidFill>
              </a:rPr>
              <a:t>without</a:t>
            </a:r>
            <a:r>
              <a:rPr lang="pl-PL" altLang="pl-PL" dirty="0">
                <a:solidFill>
                  <a:schemeClr val="tx1">
                    <a:lumMod val="50000"/>
                  </a:schemeClr>
                </a:solidFill>
              </a:rPr>
              <a:t> </a:t>
            </a:r>
            <a:r>
              <a:rPr lang="pl-PL" altLang="pl-PL" dirty="0" err="1">
                <a:solidFill>
                  <a:schemeClr val="tx1">
                    <a:lumMod val="50000"/>
                  </a:schemeClr>
                </a:solidFill>
              </a:rPr>
              <a:t>load</a:t>
            </a:r>
            <a:endParaRPr lang="pl-PL" altLang="pl-PL" dirty="0">
              <a:solidFill>
                <a:schemeClr val="tx1">
                  <a:lumMod val="50000"/>
                </a:schemeClr>
              </a:solidFill>
            </a:endParaRPr>
          </a:p>
        </p:txBody>
      </p:sp>
      <p:sp>
        <p:nvSpPr>
          <p:cNvPr id="12" name="pole tekstowe 11">
            <a:extLst>
              <a:ext uri="{FF2B5EF4-FFF2-40B4-BE49-F238E27FC236}">
                <a16:creationId xmlns:a16="http://schemas.microsoft.com/office/drawing/2014/main" id="{F6C8AF69-0627-4A0C-BE15-292C5D9ACE37}"/>
              </a:ext>
            </a:extLst>
          </p:cNvPr>
          <p:cNvSpPr txBox="1"/>
          <p:nvPr/>
        </p:nvSpPr>
        <p:spPr>
          <a:xfrm>
            <a:off x="9365640" y="5507940"/>
            <a:ext cx="1550822" cy="369332"/>
          </a:xfrm>
          <a:prstGeom prst="rect">
            <a:avLst/>
          </a:prstGeom>
          <a:noFill/>
        </p:spPr>
        <p:txBody>
          <a:bodyPr wrap="square" rtlCol="0">
            <a:spAutoFit/>
          </a:bodyPr>
          <a:lstStyle/>
          <a:p>
            <a:pPr>
              <a:spcBef>
                <a:spcPct val="50000"/>
              </a:spcBef>
            </a:pPr>
            <a:r>
              <a:rPr lang="pl-PL" altLang="pl-PL" dirty="0">
                <a:solidFill>
                  <a:schemeClr val="tx1">
                    <a:lumMod val="50000"/>
                  </a:schemeClr>
                </a:solidFill>
              </a:rPr>
              <a:t>SAP with </a:t>
            </a:r>
            <a:r>
              <a:rPr lang="pl-PL" altLang="pl-PL" dirty="0" err="1">
                <a:solidFill>
                  <a:schemeClr val="tx1">
                    <a:lumMod val="50000"/>
                  </a:schemeClr>
                </a:solidFill>
              </a:rPr>
              <a:t>load</a:t>
            </a:r>
            <a:endParaRPr lang="pl-PL" altLang="pl-PL" dirty="0">
              <a:solidFill>
                <a:schemeClr val="tx1">
                  <a:lumMod val="50000"/>
                </a:schemeClr>
              </a:solidFill>
            </a:endParaRPr>
          </a:p>
        </p:txBody>
      </p:sp>
      <p:cxnSp>
        <p:nvCxnSpPr>
          <p:cNvPr id="13" name="Łącznik prosty ze strzałką 12">
            <a:extLst>
              <a:ext uri="{FF2B5EF4-FFF2-40B4-BE49-F238E27FC236}">
                <a16:creationId xmlns:a16="http://schemas.microsoft.com/office/drawing/2014/main" id="{993EBD0B-909A-4B4A-AB9D-0211C6AC6453}"/>
              </a:ext>
            </a:extLst>
          </p:cNvPr>
          <p:cNvCxnSpPr>
            <a:cxnSpLocks/>
            <a:stCxn id="11" idx="0"/>
          </p:cNvCxnSpPr>
          <p:nvPr/>
        </p:nvCxnSpPr>
        <p:spPr>
          <a:xfrm flipV="1">
            <a:off x="8438934" y="4780533"/>
            <a:ext cx="7085" cy="70549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14" name="Łącznik prosty ze strzałką 13">
            <a:extLst>
              <a:ext uri="{FF2B5EF4-FFF2-40B4-BE49-F238E27FC236}">
                <a16:creationId xmlns:a16="http://schemas.microsoft.com/office/drawing/2014/main" id="{27298330-A6A7-4750-96A5-9BCD40C8A606}"/>
              </a:ext>
            </a:extLst>
          </p:cNvPr>
          <p:cNvCxnSpPr/>
          <p:nvPr/>
        </p:nvCxnSpPr>
        <p:spPr>
          <a:xfrm flipH="1" flipV="1">
            <a:off x="10272464" y="4780531"/>
            <a:ext cx="94649" cy="705493"/>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
        <p:nvSpPr>
          <p:cNvPr id="15" name="pole tekstowe 14">
            <a:extLst>
              <a:ext uri="{FF2B5EF4-FFF2-40B4-BE49-F238E27FC236}">
                <a16:creationId xmlns:a16="http://schemas.microsoft.com/office/drawing/2014/main" id="{44D3F048-CC51-4DC5-9724-7663F1FB0E27}"/>
              </a:ext>
            </a:extLst>
          </p:cNvPr>
          <p:cNvSpPr txBox="1"/>
          <p:nvPr/>
        </p:nvSpPr>
        <p:spPr>
          <a:xfrm>
            <a:off x="742867" y="5339132"/>
            <a:ext cx="6594292" cy="830997"/>
          </a:xfrm>
          <a:prstGeom prst="rect">
            <a:avLst/>
          </a:prstGeom>
          <a:noFill/>
        </p:spPr>
        <p:txBody>
          <a:bodyPr wrap="square" rtlCol="0">
            <a:spAutoFit/>
          </a:bodyPr>
          <a:lstStyle/>
          <a:p>
            <a:r>
              <a:rPr lang="pl-PL" sz="1600" dirty="0" err="1">
                <a:solidFill>
                  <a:schemeClr val="tx1">
                    <a:lumMod val="50000"/>
                  </a:schemeClr>
                </a:solidFill>
              </a:rPr>
              <a:t>Lejcuś</a:t>
            </a:r>
            <a:r>
              <a:rPr lang="pl-PL" sz="1600" dirty="0">
                <a:solidFill>
                  <a:schemeClr val="tx1">
                    <a:lumMod val="50000"/>
                  </a:schemeClr>
                </a:solidFill>
              </a:rPr>
              <a:t> et al. 2018. </a:t>
            </a:r>
            <a:r>
              <a:rPr lang="en-US" sz="1600" b="1" dirty="0">
                <a:solidFill>
                  <a:schemeClr val="tx1">
                    <a:lumMod val="50000"/>
                  </a:schemeClr>
                </a:solidFill>
              </a:rPr>
              <a:t>Swelling </a:t>
            </a:r>
            <a:r>
              <a:rPr lang="en-US" sz="1600" b="1" dirty="0" err="1">
                <a:solidFill>
                  <a:schemeClr val="tx1">
                    <a:lumMod val="50000"/>
                  </a:schemeClr>
                </a:solidFill>
              </a:rPr>
              <a:t>Behaviour</a:t>
            </a:r>
            <a:r>
              <a:rPr lang="en-US" sz="1600" b="1" dirty="0">
                <a:solidFill>
                  <a:schemeClr val="tx1">
                    <a:lumMod val="50000"/>
                  </a:schemeClr>
                </a:solidFill>
              </a:rPr>
              <a:t> of Superabsorbent Polymers for Soil Amendment under Different Loads</a:t>
            </a:r>
            <a:r>
              <a:rPr lang="pl-PL" sz="1600" b="1" dirty="0">
                <a:solidFill>
                  <a:schemeClr val="tx1">
                    <a:lumMod val="50000"/>
                  </a:schemeClr>
                </a:solidFill>
              </a:rPr>
              <a:t>. </a:t>
            </a:r>
            <a:r>
              <a:rPr lang="pl-PL" sz="1600" b="1" i="1" dirty="0" err="1">
                <a:solidFill>
                  <a:schemeClr val="tx1">
                    <a:lumMod val="50000"/>
                  </a:schemeClr>
                </a:solidFill>
              </a:rPr>
              <a:t>Polymers</a:t>
            </a:r>
            <a:r>
              <a:rPr lang="pl-PL" sz="1600" dirty="0">
                <a:solidFill>
                  <a:schemeClr val="tx1">
                    <a:lumMod val="50000"/>
                  </a:schemeClr>
                </a:solidFill>
              </a:rPr>
              <a:t> 2018, </a:t>
            </a:r>
            <a:r>
              <a:rPr lang="pl-PL" sz="1600" i="1" dirty="0">
                <a:solidFill>
                  <a:schemeClr val="tx1">
                    <a:lumMod val="50000"/>
                  </a:schemeClr>
                </a:solidFill>
              </a:rPr>
              <a:t>10</a:t>
            </a:r>
            <a:r>
              <a:rPr lang="pl-PL" sz="1600" dirty="0">
                <a:solidFill>
                  <a:schemeClr val="tx1">
                    <a:lumMod val="50000"/>
                  </a:schemeClr>
                </a:solidFill>
              </a:rPr>
              <a:t>(3), 271</a:t>
            </a:r>
            <a:endParaRPr lang="en-US" sz="1600" dirty="0">
              <a:solidFill>
                <a:schemeClr val="tx1">
                  <a:lumMod val="50000"/>
                </a:schemeClr>
              </a:solidFill>
            </a:endParaRPr>
          </a:p>
        </p:txBody>
      </p:sp>
      <p:sp>
        <p:nvSpPr>
          <p:cNvPr id="16" name="pole tekstowe 15">
            <a:extLst>
              <a:ext uri="{FF2B5EF4-FFF2-40B4-BE49-F238E27FC236}">
                <a16:creationId xmlns:a16="http://schemas.microsoft.com/office/drawing/2014/main" id="{9AE865EE-E2BD-44F0-861A-4A370E285480}"/>
              </a:ext>
            </a:extLst>
          </p:cNvPr>
          <p:cNvSpPr txBox="1"/>
          <p:nvPr/>
        </p:nvSpPr>
        <p:spPr>
          <a:xfrm>
            <a:off x="786109" y="4865376"/>
            <a:ext cx="6318003" cy="369332"/>
          </a:xfrm>
          <a:prstGeom prst="rect">
            <a:avLst/>
          </a:prstGeom>
          <a:noFill/>
        </p:spPr>
        <p:txBody>
          <a:bodyPr wrap="square" rtlCol="0">
            <a:spAutoFit/>
          </a:bodyPr>
          <a:lstStyle/>
          <a:p>
            <a:r>
              <a:rPr lang="pl-PL" dirty="0" err="1">
                <a:solidFill>
                  <a:schemeClr val="tx1">
                    <a:lumMod val="50000"/>
                  </a:schemeClr>
                </a:solidFill>
              </a:rPr>
              <a:t>Absorption</a:t>
            </a:r>
            <a:r>
              <a:rPr lang="pl-PL" dirty="0">
                <a:solidFill>
                  <a:schemeClr val="tx1">
                    <a:lumMod val="50000"/>
                  </a:schemeClr>
                </a:solidFill>
              </a:rPr>
              <a:t> </a:t>
            </a:r>
            <a:r>
              <a:rPr lang="pl-PL" dirty="0" err="1">
                <a:solidFill>
                  <a:schemeClr val="tx1">
                    <a:lumMod val="50000"/>
                  </a:schemeClr>
                </a:solidFill>
              </a:rPr>
              <a:t>under</a:t>
            </a:r>
            <a:r>
              <a:rPr lang="pl-PL" dirty="0">
                <a:solidFill>
                  <a:schemeClr val="tx1">
                    <a:lumMod val="50000"/>
                  </a:schemeClr>
                </a:solidFill>
              </a:rPr>
              <a:t> </a:t>
            </a:r>
            <a:r>
              <a:rPr lang="pl-PL" dirty="0" err="1">
                <a:solidFill>
                  <a:schemeClr val="tx1">
                    <a:lumMod val="50000"/>
                  </a:schemeClr>
                </a:solidFill>
              </a:rPr>
              <a:t>load</a:t>
            </a:r>
            <a:r>
              <a:rPr lang="pl-PL" dirty="0">
                <a:solidFill>
                  <a:schemeClr val="tx1">
                    <a:lumMod val="50000"/>
                  </a:schemeClr>
                </a:solidFill>
              </a:rPr>
              <a:t> ς = 1.3 g∙cm</a:t>
            </a:r>
            <a:r>
              <a:rPr lang="pl-PL" baseline="30000" dirty="0">
                <a:solidFill>
                  <a:schemeClr val="tx1">
                    <a:lumMod val="50000"/>
                  </a:schemeClr>
                </a:solidFill>
              </a:rPr>
              <a:t>−3</a:t>
            </a:r>
            <a:r>
              <a:rPr lang="pl-PL" dirty="0">
                <a:solidFill>
                  <a:schemeClr val="tx1">
                    <a:lumMod val="50000"/>
                  </a:schemeClr>
                </a:solidFill>
              </a:rPr>
              <a:t>, </a:t>
            </a:r>
          </a:p>
        </p:txBody>
      </p:sp>
      <p:sp>
        <p:nvSpPr>
          <p:cNvPr id="3" name="Symbol zastępczy numeru slajdu 2">
            <a:extLst>
              <a:ext uri="{FF2B5EF4-FFF2-40B4-BE49-F238E27FC236}">
                <a16:creationId xmlns:a16="http://schemas.microsoft.com/office/drawing/2014/main" id="{267548F8-F621-4350-996B-F0A6D1E64037}"/>
              </a:ext>
            </a:extLst>
          </p:cNvPr>
          <p:cNvSpPr>
            <a:spLocks noGrp="1"/>
          </p:cNvSpPr>
          <p:nvPr>
            <p:ph type="sldNum" sz="quarter" idx="12"/>
          </p:nvPr>
        </p:nvSpPr>
        <p:spPr/>
        <p:txBody>
          <a:bodyPr/>
          <a:lstStyle/>
          <a:p>
            <a:fld id="{94E7DE29-CC38-B04B-8E91-C67AB2D4BDB2}" type="slidenum">
              <a:rPr lang="pt-PT" smtClean="0"/>
              <a:t>6</a:t>
            </a:fld>
            <a:endParaRPr lang="pt-PT"/>
          </a:p>
        </p:txBody>
      </p:sp>
    </p:spTree>
    <p:extLst>
      <p:ext uri="{BB962C8B-B14F-4D97-AF65-F5344CB8AC3E}">
        <p14:creationId xmlns:p14="http://schemas.microsoft.com/office/powerpoint/2010/main" val="26203819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ixaDeTexto 6">
            <a:extLst>
              <a:ext uri="{FF2B5EF4-FFF2-40B4-BE49-F238E27FC236}">
                <a16:creationId xmlns:a16="http://schemas.microsoft.com/office/drawing/2014/main" id="{CF63F262-69A3-A3DB-5441-87AF0B675BEA}"/>
              </a:ext>
            </a:extLst>
          </p:cNvPr>
          <p:cNvSpPr txBox="1"/>
          <p:nvPr/>
        </p:nvSpPr>
        <p:spPr>
          <a:xfrm>
            <a:off x="872464" y="337163"/>
            <a:ext cx="10474408" cy="523220"/>
          </a:xfrm>
          <a:prstGeom prst="rect">
            <a:avLst/>
          </a:prstGeom>
          <a:noFill/>
        </p:spPr>
        <p:txBody>
          <a:bodyPr wrap="square" rtlCol="0">
            <a:spAutoFit/>
          </a:bodyPr>
          <a:lstStyle/>
          <a:p>
            <a:r>
              <a:rPr lang="pl-PL" sz="2800" b="1" dirty="0">
                <a:solidFill>
                  <a:srgbClr val="6D7222"/>
                </a:solidFill>
              </a:rPr>
              <a:t>Applications</a:t>
            </a:r>
            <a:endParaRPr lang="en-US" sz="2800" b="1" dirty="0">
              <a:solidFill>
                <a:srgbClr val="6D7222"/>
              </a:solidFill>
            </a:endParaRPr>
          </a:p>
        </p:txBody>
      </p:sp>
      <p:cxnSp>
        <p:nvCxnSpPr>
          <p:cNvPr id="8" name="Conexão Reta 7">
            <a:extLst>
              <a:ext uri="{FF2B5EF4-FFF2-40B4-BE49-F238E27FC236}">
                <a16:creationId xmlns:a16="http://schemas.microsoft.com/office/drawing/2014/main" id="{54ED7F3E-CE37-7CFB-EABC-44982C69E663}"/>
              </a:ext>
            </a:extLst>
          </p:cNvPr>
          <p:cNvCxnSpPr>
            <a:cxnSpLocks/>
          </p:cNvCxnSpPr>
          <p:nvPr/>
        </p:nvCxnSpPr>
        <p:spPr>
          <a:xfrm>
            <a:off x="844754" y="921938"/>
            <a:ext cx="10502118" cy="0"/>
          </a:xfrm>
          <a:prstGeom prst="line">
            <a:avLst/>
          </a:prstGeom>
          <a:ln w="22225">
            <a:solidFill>
              <a:srgbClr val="6D7222"/>
            </a:solidFill>
          </a:ln>
        </p:spPr>
        <p:style>
          <a:lnRef idx="2">
            <a:schemeClr val="accent1"/>
          </a:lnRef>
          <a:fillRef idx="0">
            <a:schemeClr val="accent1"/>
          </a:fillRef>
          <a:effectRef idx="1">
            <a:schemeClr val="accent1"/>
          </a:effectRef>
          <a:fontRef idx="minor">
            <a:schemeClr val="tx1"/>
          </a:fontRef>
        </p:style>
      </p:cxnSp>
      <p:sp>
        <p:nvSpPr>
          <p:cNvPr id="14" name="Marcador de Posição do Número do Diapositivo 6">
            <a:extLst>
              <a:ext uri="{FF2B5EF4-FFF2-40B4-BE49-F238E27FC236}">
                <a16:creationId xmlns:a16="http://schemas.microsoft.com/office/drawing/2014/main" id="{21CAB9B5-56CA-3568-0427-0F0305107810}"/>
              </a:ext>
            </a:extLst>
          </p:cNvPr>
          <p:cNvSpPr>
            <a:spLocks noGrp="1"/>
          </p:cNvSpPr>
          <p:nvPr>
            <p:ph type="sldNum" sz="quarter" idx="12"/>
          </p:nvPr>
        </p:nvSpPr>
        <p:spPr>
          <a:xfrm>
            <a:off x="8610600" y="6356350"/>
            <a:ext cx="2743200" cy="365125"/>
          </a:xfrm>
        </p:spPr>
        <p:txBody>
          <a:bodyPr/>
          <a:lstStyle/>
          <a:p>
            <a:fld id="{94E7DE29-CC38-B04B-8E91-C67AB2D4BDB2}" type="slidenum">
              <a:rPr lang="pt-PT" smtClean="0"/>
              <a:t>7</a:t>
            </a:fld>
            <a:endParaRPr lang="pt-PT"/>
          </a:p>
        </p:txBody>
      </p:sp>
      <p:pic>
        <p:nvPicPr>
          <p:cNvPr id="2" name="Obraz 1">
            <a:extLst>
              <a:ext uri="{FF2B5EF4-FFF2-40B4-BE49-F238E27FC236}">
                <a16:creationId xmlns:a16="http://schemas.microsoft.com/office/drawing/2014/main" id="{38A95ADE-56B9-450F-A8F3-3BC415120844}"/>
              </a:ext>
            </a:extLst>
          </p:cNvPr>
          <p:cNvPicPr>
            <a:picLocks noChangeAspect="1"/>
          </p:cNvPicPr>
          <p:nvPr/>
        </p:nvPicPr>
        <p:blipFill>
          <a:blip r:embed="rId2"/>
          <a:stretch>
            <a:fillRect/>
          </a:stretch>
        </p:blipFill>
        <p:spPr>
          <a:xfrm>
            <a:off x="54340" y="1441531"/>
            <a:ext cx="12083319" cy="3974937"/>
          </a:xfrm>
          <a:prstGeom prst="rect">
            <a:avLst/>
          </a:prstGeom>
        </p:spPr>
      </p:pic>
    </p:spTree>
    <p:extLst>
      <p:ext uri="{BB962C8B-B14F-4D97-AF65-F5344CB8AC3E}">
        <p14:creationId xmlns:p14="http://schemas.microsoft.com/office/powerpoint/2010/main" val="42637865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ixaDeTexto 6">
            <a:extLst>
              <a:ext uri="{FF2B5EF4-FFF2-40B4-BE49-F238E27FC236}">
                <a16:creationId xmlns:a16="http://schemas.microsoft.com/office/drawing/2014/main" id="{CF63F262-69A3-A3DB-5441-87AF0B675BEA}"/>
              </a:ext>
            </a:extLst>
          </p:cNvPr>
          <p:cNvSpPr txBox="1"/>
          <p:nvPr/>
        </p:nvSpPr>
        <p:spPr>
          <a:xfrm>
            <a:off x="786788" y="356184"/>
            <a:ext cx="10474408" cy="523220"/>
          </a:xfrm>
          <a:prstGeom prst="rect">
            <a:avLst/>
          </a:prstGeom>
          <a:noFill/>
        </p:spPr>
        <p:txBody>
          <a:bodyPr wrap="square" rtlCol="0">
            <a:spAutoFit/>
          </a:bodyPr>
          <a:lstStyle/>
          <a:p>
            <a:r>
              <a:rPr lang="pl-PL" sz="2800" b="1" dirty="0">
                <a:solidFill>
                  <a:srgbClr val="6D7222"/>
                </a:solidFill>
              </a:rPr>
              <a:t>Applications</a:t>
            </a:r>
            <a:endParaRPr lang="en-US" sz="2800" b="1" dirty="0">
              <a:solidFill>
                <a:srgbClr val="6D7222"/>
              </a:solidFill>
            </a:endParaRPr>
          </a:p>
        </p:txBody>
      </p:sp>
      <p:cxnSp>
        <p:nvCxnSpPr>
          <p:cNvPr id="8" name="Conexão Reta 7">
            <a:extLst>
              <a:ext uri="{FF2B5EF4-FFF2-40B4-BE49-F238E27FC236}">
                <a16:creationId xmlns:a16="http://schemas.microsoft.com/office/drawing/2014/main" id="{54ED7F3E-CE37-7CFB-EABC-44982C69E663}"/>
              </a:ext>
            </a:extLst>
          </p:cNvPr>
          <p:cNvCxnSpPr>
            <a:cxnSpLocks/>
          </p:cNvCxnSpPr>
          <p:nvPr/>
        </p:nvCxnSpPr>
        <p:spPr>
          <a:xfrm>
            <a:off x="844754" y="921938"/>
            <a:ext cx="10502118" cy="0"/>
          </a:xfrm>
          <a:prstGeom prst="line">
            <a:avLst/>
          </a:prstGeom>
          <a:ln w="22225">
            <a:solidFill>
              <a:srgbClr val="6D7222"/>
            </a:solidFill>
          </a:ln>
        </p:spPr>
        <p:style>
          <a:lnRef idx="2">
            <a:schemeClr val="accent1"/>
          </a:lnRef>
          <a:fillRef idx="0">
            <a:schemeClr val="accent1"/>
          </a:fillRef>
          <a:effectRef idx="1">
            <a:schemeClr val="accent1"/>
          </a:effectRef>
          <a:fontRef idx="minor">
            <a:schemeClr val="tx1"/>
          </a:fontRef>
        </p:style>
      </p:cxnSp>
      <p:sp>
        <p:nvSpPr>
          <p:cNvPr id="14" name="Marcador de Posição do Número do Diapositivo 6">
            <a:extLst>
              <a:ext uri="{FF2B5EF4-FFF2-40B4-BE49-F238E27FC236}">
                <a16:creationId xmlns:a16="http://schemas.microsoft.com/office/drawing/2014/main" id="{21CAB9B5-56CA-3568-0427-0F0305107810}"/>
              </a:ext>
            </a:extLst>
          </p:cNvPr>
          <p:cNvSpPr>
            <a:spLocks noGrp="1"/>
          </p:cNvSpPr>
          <p:nvPr>
            <p:ph type="sldNum" sz="quarter" idx="12"/>
          </p:nvPr>
        </p:nvSpPr>
        <p:spPr>
          <a:xfrm>
            <a:off x="8610600" y="6356350"/>
            <a:ext cx="2743200" cy="365125"/>
          </a:xfrm>
        </p:spPr>
        <p:txBody>
          <a:bodyPr/>
          <a:lstStyle/>
          <a:p>
            <a:fld id="{94E7DE29-CC38-B04B-8E91-C67AB2D4BDB2}" type="slidenum">
              <a:rPr lang="pt-PT" smtClean="0"/>
              <a:t>8</a:t>
            </a:fld>
            <a:endParaRPr lang="pt-PT"/>
          </a:p>
        </p:txBody>
      </p:sp>
      <p:pic>
        <p:nvPicPr>
          <p:cNvPr id="9" name="Picture 2">
            <a:extLst>
              <a:ext uri="{FF2B5EF4-FFF2-40B4-BE49-F238E27FC236}">
                <a16:creationId xmlns:a16="http://schemas.microsoft.com/office/drawing/2014/main" id="{B7D9D0E2-A630-4071-A5F5-9BAFA1E3DEC8}"/>
              </a:ext>
            </a:extLst>
          </p:cNvPr>
          <p:cNvPicPr>
            <a:picLocks noChangeAspect="1" noChangeArrowheads="1"/>
          </p:cNvPicPr>
          <p:nvPr/>
        </p:nvPicPr>
        <p:blipFill rotWithShape="1">
          <a:blip r:embed="rId2">
            <a:extLst>
              <a:ext uri="{28A0092B-C50C-407E-A947-70E740481C1C}">
                <a14:useLocalDpi xmlns:a14="http://schemas.microsoft.com/office/drawing/2010/main"/>
              </a:ext>
            </a:extLst>
          </a:blip>
          <a:srcRect l="32831"/>
          <a:stretch/>
        </p:blipFill>
        <p:spPr bwMode="auto">
          <a:xfrm>
            <a:off x="622944" y="1275040"/>
            <a:ext cx="5451004" cy="3041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pole tekstowe 1">
            <a:extLst>
              <a:ext uri="{FF2B5EF4-FFF2-40B4-BE49-F238E27FC236}">
                <a16:creationId xmlns:a16="http://schemas.microsoft.com/office/drawing/2014/main" id="{9A18C37A-D4D4-479D-A929-95DEA861CB42}"/>
              </a:ext>
            </a:extLst>
          </p:cNvPr>
          <p:cNvSpPr txBox="1">
            <a:spLocks noChangeArrowheads="1"/>
          </p:cNvSpPr>
          <p:nvPr/>
        </p:nvSpPr>
        <p:spPr bwMode="auto">
          <a:xfrm>
            <a:off x="7639223" y="3353519"/>
            <a:ext cx="40655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pl-PL" dirty="0" err="1">
                <a:solidFill>
                  <a:schemeClr val="tx1">
                    <a:lumMod val="50000"/>
                  </a:schemeClr>
                </a:solidFill>
              </a:rPr>
              <a:t>Grasses</a:t>
            </a:r>
            <a:r>
              <a:rPr lang="pl-PL" dirty="0">
                <a:solidFill>
                  <a:schemeClr val="tx1">
                    <a:lumMod val="50000"/>
                  </a:schemeClr>
                </a:solidFill>
              </a:rPr>
              <a:t>, </a:t>
            </a:r>
            <a:r>
              <a:rPr lang="pl-PL" dirty="0" err="1">
                <a:solidFill>
                  <a:schemeClr val="tx1">
                    <a:lumMod val="50000"/>
                  </a:schemeClr>
                </a:solidFill>
              </a:rPr>
              <a:t>succulents</a:t>
            </a:r>
            <a:endParaRPr lang="pl-PL" dirty="0">
              <a:solidFill>
                <a:schemeClr val="tx1">
                  <a:lumMod val="50000"/>
                </a:schemeClr>
              </a:solidFill>
            </a:endParaRPr>
          </a:p>
        </p:txBody>
      </p:sp>
      <p:sp>
        <p:nvSpPr>
          <p:cNvPr id="11" name="pole tekstowe 7">
            <a:extLst>
              <a:ext uri="{FF2B5EF4-FFF2-40B4-BE49-F238E27FC236}">
                <a16:creationId xmlns:a16="http://schemas.microsoft.com/office/drawing/2014/main" id="{FA951AC1-4277-46EC-B0BB-ABBFB768756F}"/>
              </a:ext>
            </a:extLst>
          </p:cNvPr>
          <p:cNvSpPr txBox="1">
            <a:spLocks noChangeArrowheads="1"/>
          </p:cNvSpPr>
          <p:nvPr/>
        </p:nvSpPr>
        <p:spPr bwMode="auto">
          <a:xfrm>
            <a:off x="7639223" y="4371106"/>
            <a:ext cx="40655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pl-PL" dirty="0" err="1">
                <a:solidFill>
                  <a:schemeClr val="tx1">
                    <a:lumMod val="50000"/>
                  </a:schemeClr>
                </a:solidFill>
              </a:rPr>
              <a:t>Vegation</a:t>
            </a:r>
            <a:r>
              <a:rPr lang="pl-PL" dirty="0">
                <a:solidFill>
                  <a:schemeClr val="tx1">
                    <a:lumMod val="50000"/>
                  </a:schemeClr>
                </a:solidFill>
              </a:rPr>
              <a:t> </a:t>
            </a:r>
            <a:r>
              <a:rPr lang="pl-PL" dirty="0" err="1">
                <a:solidFill>
                  <a:schemeClr val="tx1">
                    <a:lumMod val="50000"/>
                  </a:schemeClr>
                </a:solidFill>
              </a:rPr>
              <a:t>layer</a:t>
            </a:r>
            <a:r>
              <a:rPr lang="pl-PL" dirty="0">
                <a:solidFill>
                  <a:schemeClr val="tx1">
                    <a:lumMod val="50000"/>
                  </a:schemeClr>
                </a:solidFill>
              </a:rPr>
              <a:t> 10-30 cm</a:t>
            </a:r>
          </a:p>
        </p:txBody>
      </p:sp>
      <p:sp>
        <p:nvSpPr>
          <p:cNvPr id="15" name="pole tekstowe 8">
            <a:extLst>
              <a:ext uri="{FF2B5EF4-FFF2-40B4-BE49-F238E27FC236}">
                <a16:creationId xmlns:a16="http://schemas.microsoft.com/office/drawing/2014/main" id="{922742F5-1B59-4464-8A40-63A2076D5280}"/>
              </a:ext>
            </a:extLst>
          </p:cNvPr>
          <p:cNvSpPr txBox="1">
            <a:spLocks noChangeArrowheads="1"/>
          </p:cNvSpPr>
          <p:nvPr/>
        </p:nvSpPr>
        <p:spPr bwMode="auto">
          <a:xfrm>
            <a:off x="7639223" y="4837831"/>
            <a:ext cx="40655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pl-PL" dirty="0">
                <a:solidFill>
                  <a:schemeClr val="tx1">
                    <a:lumMod val="50000"/>
                  </a:schemeClr>
                </a:solidFill>
              </a:rPr>
              <a:t>WAG 20 mm</a:t>
            </a:r>
          </a:p>
        </p:txBody>
      </p:sp>
      <p:sp>
        <p:nvSpPr>
          <p:cNvPr id="16" name="pole tekstowe 15">
            <a:extLst>
              <a:ext uri="{FF2B5EF4-FFF2-40B4-BE49-F238E27FC236}">
                <a16:creationId xmlns:a16="http://schemas.microsoft.com/office/drawing/2014/main" id="{E28AAEB5-3628-4835-8B19-D365E6926C07}"/>
              </a:ext>
            </a:extLst>
          </p:cNvPr>
          <p:cNvSpPr txBox="1">
            <a:spLocks noChangeArrowheads="1"/>
          </p:cNvSpPr>
          <p:nvPr/>
        </p:nvSpPr>
        <p:spPr bwMode="auto">
          <a:xfrm>
            <a:off x="7639223" y="5404569"/>
            <a:ext cx="40655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pl-PL" dirty="0" err="1">
                <a:solidFill>
                  <a:schemeClr val="tx1">
                    <a:lumMod val="50000"/>
                  </a:schemeClr>
                </a:solidFill>
              </a:rPr>
              <a:t>Other</a:t>
            </a:r>
            <a:r>
              <a:rPr lang="pl-PL" dirty="0">
                <a:solidFill>
                  <a:schemeClr val="tx1">
                    <a:lumMod val="50000"/>
                  </a:schemeClr>
                </a:solidFill>
              </a:rPr>
              <a:t> </a:t>
            </a:r>
            <a:r>
              <a:rPr lang="pl-PL" dirty="0" err="1">
                <a:solidFill>
                  <a:schemeClr val="tx1">
                    <a:lumMod val="50000"/>
                  </a:schemeClr>
                </a:solidFill>
              </a:rPr>
              <a:t>constuction</a:t>
            </a:r>
            <a:r>
              <a:rPr lang="pl-PL" dirty="0">
                <a:solidFill>
                  <a:schemeClr val="tx1">
                    <a:lumMod val="50000"/>
                  </a:schemeClr>
                </a:solidFill>
              </a:rPr>
              <a:t> </a:t>
            </a:r>
            <a:r>
              <a:rPr lang="pl-PL" dirty="0" err="1">
                <a:solidFill>
                  <a:schemeClr val="tx1">
                    <a:lumMod val="50000"/>
                  </a:schemeClr>
                </a:solidFill>
              </a:rPr>
              <a:t>layers</a:t>
            </a:r>
            <a:endParaRPr lang="pl-PL" dirty="0">
              <a:solidFill>
                <a:schemeClr val="tx1">
                  <a:lumMod val="50000"/>
                </a:schemeClr>
              </a:solidFill>
            </a:endParaRPr>
          </a:p>
        </p:txBody>
      </p:sp>
      <p:grpSp>
        <p:nvGrpSpPr>
          <p:cNvPr id="17" name="Grupa 12">
            <a:extLst>
              <a:ext uri="{FF2B5EF4-FFF2-40B4-BE49-F238E27FC236}">
                <a16:creationId xmlns:a16="http://schemas.microsoft.com/office/drawing/2014/main" id="{D9360AD1-69DB-4AA3-9725-10BBBF4D294F}"/>
              </a:ext>
            </a:extLst>
          </p:cNvPr>
          <p:cNvGrpSpPr>
            <a:grpSpLocks/>
          </p:cNvGrpSpPr>
          <p:nvPr/>
        </p:nvGrpSpPr>
        <p:grpSpPr bwMode="auto">
          <a:xfrm>
            <a:off x="4354313" y="3667844"/>
            <a:ext cx="2708275" cy="2520950"/>
            <a:chOff x="2064146" y="3089983"/>
            <a:chExt cx="2708033" cy="2520950"/>
          </a:xfrm>
        </p:grpSpPr>
        <p:pic>
          <p:nvPicPr>
            <p:cNvPr id="18" name="Picture 2" descr="H:\ulotka\Hydrobox-materiały\rys_7.jpg">
              <a:extLst>
                <a:ext uri="{FF2B5EF4-FFF2-40B4-BE49-F238E27FC236}">
                  <a16:creationId xmlns:a16="http://schemas.microsoft.com/office/drawing/2014/main" id="{A8CA5918-3A7B-47F9-BA0F-9015C4BEA8DA}"/>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r="40768"/>
            <a:stretch>
              <a:fillRect/>
            </a:stretch>
          </p:blipFill>
          <p:spPr bwMode="auto">
            <a:xfrm rot="-1525347">
              <a:off x="2064146" y="3089983"/>
              <a:ext cx="2708033" cy="252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9" name="Łącznik prostoliniowy 3">
              <a:extLst>
                <a:ext uri="{FF2B5EF4-FFF2-40B4-BE49-F238E27FC236}">
                  <a16:creationId xmlns:a16="http://schemas.microsoft.com/office/drawing/2014/main" id="{C1585127-BC2F-44C7-AA9B-DD40CD17919C}"/>
                </a:ext>
              </a:extLst>
            </p:cNvPr>
            <p:cNvCxnSpPr/>
            <p:nvPr/>
          </p:nvCxnSpPr>
          <p:spPr>
            <a:xfrm flipV="1">
              <a:off x="2121291" y="3569408"/>
              <a:ext cx="2246112" cy="106045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Łącznik prostoliniowy 11">
              <a:extLst>
                <a:ext uri="{FF2B5EF4-FFF2-40B4-BE49-F238E27FC236}">
                  <a16:creationId xmlns:a16="http://schemas.microsoft.com/office/drawing/2014/main" id="{2AED6B6B-8D54-4883-8912-5045C4D05F5E}"/>
                </a:ext>
              </a:extLst>
            </p:cNvPr>
            <p:cNvCxnSpPr/>
            <p:nvPr/>
          </p:nvCxnSpPr>
          <p:spPr>
            <a:xfrm>
              <a:off x="2121291" y="4629858"/>
              <a:ext cx="176197" cy="37306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Łącznik prostoliniowy 14">
              <a:extLst>
                <a:ext uri="{FF2B5EF4-FFF2-40B4-BE49-F238E27FC236}">
                  <a16:creationId xmlns:a16="http://schemas.microsoft.com/office/drawing/2014/main" id="{C79C0A05-B301-40AE-8CEA-DE17C81533C8}"/>
                </a:ext>
              </a:extLst>
            </p:cNvPr>
            <p:cNvCxnSpPr/>
            <p:nvPr/>
          </p:nvCxnSpPr>
          <p:spPr>
            <a:xfrm>
              <a:off x="2414953" y="4493333"/>
              <a:ext cx="176196" cy="37465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Łącznik prostoliniowy 15">
              <a:extLst>
                <a:ext uri="{FF2B5EF4-FFF2-40B4-BE49-F238E27FC236}">
                  <a16:creationId xmlns:a16="http://schemas.microsoft.com/office/drawing/2014/main" id="{8C36FDA4-9E51-48DE-8C8B-FE020DF104FD}"/>
                </a:ext>
              </a:extLst>
            </p:cNvPr>
            <p:cNvCxnSpPr/>
            <p:nvPr/>
          </p:nvCxnSpPr>
          <p:spPr>
            <a:xfrm>
              <a:off x="2689565" y="4356808"/>
              <a:ext cx="177784" cy="37306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Łącznik prostoliniowy 16">
              <a:extLst>
                <a:ext uri="{FF2B5EF4-FFF2-40B4-BE49-F238E27FC236}">
                  <a16:creationId xmlns:a16="http://schemas.microsoft.com/office/drawing/2014/main" id="{2FD15AA9-FC21-4173-98D6-EEC87554719E}"/>
                </a:ext>
              </a:extLst>
            </p:cNvPr>
            <p:cNvCxnSpPr/>
            <p:nvPr/>
          </p:nvCxnSpPr>
          <p:spPr>
            <a:xfrm>
              <a:off x="2983227" y="4220283"/>
              <a:ext cx="177784" cy="37465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Łącznik prostoliniowy 17">
              <a:extLst>
                <a:ext uri="{FF2B5EF4-FFF2-40B4-BE49-F238E27FC236}">
                  <a16:creationId xmlns:a16="http://schemas.microsoft.com/office/drawing/2014/main" id="{F860FB27-A7B3-4849-A609-FB687C232AC1}"/>
                </a:ext>
              </a:extLst>
            </p:cNvPr>
            <p:cNvCxnSpPr/>
            <p:nvPr/>
          </p:nvCxnSpPr>
          <p:spPr>
            <a:xfrm>
              <a:off x="3265777" y="4090108"/>
              <a:ext cx="177784" cy="37465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Łącznik prostoliniowy 18">
              <a:extLst>
                <a:ext uri="{FF2B5EF4-FFF2-40B4-BE49-F238E27FC236}">
                  <a16:creationId xmlns:a16="http://schemas.microsoft.com/office/drawing/2014/main" id="{B9F4E942-C1D7-44A9-90B9-4C2B63F09E2D}"/>
                </a:ext>
              </a:extLst>
            </p:cNvPr>
            <p:cNvCxnSpPr/>
            <p:nvPr/>
          </p:nvCxnSpPr>
          <p:spPr>
            <a:xfrm>
              <a:off x="3561025" y="3955170"/>
              <a:ext cx="176196" cy="373063"/>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Łącznik prostoliniowy 19">
              <a:extLst>
                <a:ext uri="{FF2B5EF4-FFF2-40B4-BE49-F238E27FC236}">
                  <a16:creationId xmlns:a16="http://schemas.microsoft.com/office/drawing/2014/main" id="{F6F0746F-CAC5-49C9-A04A-DBF6BAC7E6BC}"/>
                </a:ext>
              </a:extLst>
            </p:cNvPr>
            <p:cNvCxnSpPr/>
            <p:nvPr/>
          </p:nvCxnSpPr>
          <p:spPr>
            <a:xfrm>
              <a:off x="3835638" y="3817058"/>
              <a:ext cx="176197" cy="37465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Łącznik prostoliniowy 20">
              <a:extLst>
                <a:ext uri="{FF2B5EF4-FFF2-40B4-BE49-F238E27FC236}">
                  <a16:creationId xmlns:a16="http://schemas.microsoft.com/office/drawing/2014/main" id="{9A32CC09-C2D4-4D40-995B-4F83432B950A}"/>
                </a:ext>
              </a:extLst>
            </p:cNvPr>
            <p:cNvCxnSpPr/>
            <p:nvPr/>
          </p:nvCxnSpPr>
          <p:spPr>
            <a:xfrm>
              <a:off x="4129299" y="3682120"/>
              <a:ext cx="176196" cy="373063"/>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8" name="pole tekstowe 27">
            <a:extLst>
              <a:ext uri="{FF2B5EF4-FFF2-40B4-BE49-F238E27FC236}">
                <a16:creationId xmlns:a16="http://schemas.microsoft.com/office/drawing/2014/main" id="{ADAE357F-4D1B-4322-A040-50B4F887416F}"/>
              </a:ext>
            </a:extLst>
          </p:cNvPr>
          <p:cNvSpPr txBox="1">
            <a:spLocks noChangeArrowheads="1"/>
          </p:cNvSpPr>
          <p:nvPr/>
        </p:nvSpPr>
        <p:spPr bwMode="auto">
          <a:xfrm>
            <a:off x="7639223" y="3864694"/>
            <a:ext cx="42894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pl-PL" dirty="0" err="1">
                <a:solidFill>
                  <a:schemeClr val="tx1">
                    <a:lumMod val="50000"/>
                  </a:schemeClr>
                </a:solidFill>
              </a:rPr>
              <a:t>Geogrid</a:t>
            </a:r>
            <a:endParaRPr lang="pl-PL" dirty="0">
              <a:solidFill>
                <a:schemeClr val="tx1">
                  <a:lumMod val="50000"/>
                </a:schemeClr>
              </a:solidFill>
            </a:endParaRPr>
          </a:p>
        </p:txBody>
      </p:sp>
      <p:cxnSp>
        <p:nvCxnSpPr>
          <p:cNvPr id="29" name="Łącznik prosty ze strzałką 28">
            <a:extLst>
              <a:ext uri="{FF2B5EF4-FFF2-40B4-BE49-F238E27FC236}">
                <a16:creationId xmlns:a16="http://schemas.microsoft.com/office/drawing/2014/main" id="{A55F3749-3A90-48B2-9C48-9E1EA3C38BC1}"/>
              </a:ext>
            </a:extLst>
          </p:cNvPr>
          <p:cNvCxnSpPr>
            <a:stCxn id="10" idx="1"/>
          </p:cNvCxnSpPr>
          <p:nvPr/>
        </p:nvCxnSpPr>
        <p:spPr>
          <a:xfrm flipH="1">
            <a:off x="6023992" y="3538463"/>
            <a:ext cx="1615231" cy="18494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0" name="Łącznik prosty ze strzałką 29">
            <a:extLst>
              <a:ext uri="{FF2B5EF4-FFF2-40B4-BE49-F238E27FC236}">
                <a16:creationId xmlns:a16="http://schemas.microsoft.com/office/drawing/2014/main" id="{531A824C-C5E8-4B4F-904F-1E76D931D6E4}"/>
              </a:ext>
            </a:extLst>
          </p:cNvPr>
          <p:cNvCxnSpPr/>
          <p:nvPr/>
        </p:nvCxnSpPr>
        <p:spPr>
          <a:xfrm flipH="1">
            <a:off x="6312073" y="4048844"/>
            <a:ext cx="1385887" cy="24447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1" name="Łącznik prosty ze strzałką 30">
            <a:extLst>
              <a:ext uri="{FF2B5EF4-FFF2-40B4-BE49-F238E27FC236}">
                <a16:creationId xmlns:a16="http://schemas.microsoft.com/office/drawing/2014/main" id="{8DB46797-EA40-4BAB-8A57-8460F2C9D6B4}"/>
              </a:ext>
            </a:extLst>
          </p:cNvPr>
          <p:cNvCxnSpPr/>
          <p:nvPr/>
        </p:nvCxnSpPr>
        <p:spPr>
          <a:xfrm flipH="1">
            <a:off x="6312073" y="4540969"/>
            <a:ext cx="1325562" cy="142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2" name="Łącznik prosty ze strzałką 31">
            <a:extLst>
              <a:ext uri="{FF2B5EF4-FFF2-40B4-BE49-F238E27FC236}">
                <a16:creationId xmlns:a16="http://schemas.microsoft.com/office/drawing/2014/main" id="{5DE24B53-63F1-49D9-A011-05E2A69ECC5E}"/>
              </a:ext>
            </a:extLst>
          </p:cNvPr>
          <p:cNvCxnSpPr/>
          <p:nvPr/>
        </p:nvCxnSpPr>
        <p:spPr>
          <a:xfrm flipH="1" flipV="1">
            <a:off x="6162848" y="4864819"/>
            <a:ext cx="1476375" cy="12223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3" name="Łącznik prosty ze strzałką 32">
            <a:extLst>
              <a:ext uri="{FF2B5EF4-FFF2-40B4-BE49-F238E27FC236}">
                <a16:creationId xmlns:a16="http://schemas.microsoft.com/office/drawing/2014/main" id="{953769F9-9E11-4ABE-B034-C30B763F5F2E}"/>
              </a:ext>
            </a:extLst>
          </p:cNvPr>
          <p:cNvCxnSpPr/>
          <p:nvPr/>
        </p:nvCxnSpPr>
        <p:spPr>
          <a:xfrm flipH="1" flipV="1">
            <a:off x="6251748" y="5404569"/>
            <a:ext cx="1446212" cy="1841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11242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Marcador de Posição do Número do Diapositivo 6">
            <a:extLst>
              <a:ext uri="{FF2B5EF4-FFF2-40B4-BE49-F238E27FC236}">
                <a16:creationId xmlns:a16="http://schemas.microsoft.com/office/drawing/2014/main" id="{559404C9-BA1F-0AF6-FDA4-6842D6782EEA}"/>
              </a:ext>
            </a:extLst>
          </p:cNvPr>
          <p:cNvSpPr>
            <a:spLocks noGrp="1"/>
          </p:cNvSpPr>
          <p:nvPr>
            <p:ph type="sldNum" sz="quarter" idx="12"/>
          </p:nvPr>
        </p:nvSpPr>
        <p:spPr/>
        <p:txBody>
          <a:bodyPr/>
          <a:lstStyle/>
          <a:p>
            <a:fld id="{94E7DE29-CC38-B04B-8E91-C67AB2D4BDB2}" type="slidenum">
              <a:rPr lang="pt-PT" smtClean="0"/>
              <a:t>9</a:t>
            </a:fld>
            <a:endParaRPr lang="pt-PT"/>
          </a:p>
        </p:txBody>
      </p:sp>
      <p:sp>
        <p:nvSpPr>
          <p:cNvPr id="8" name="CaixaDeTexto 7">
            <a:extLst>
              <a:ext uri="{FF2B5EF4-FFF2-40B4-BE49-F238E27FC236}">
                <a16:creationId xmlns:a16="http://schemas.microsoft.com/office/drawing/2014/main" id="{17D6D0FB-2D39-7525-642E-71837B6B6DD6}"/>
              </a:ext>
            </a:extLst>
          </p:cNvPr>
          <p:cNvSpPr txBox="1"/>
          <p:nvPr/>
        </p:nvSpPr>
        <p:spPr>
          <a:xfrm>
            <a:off x="872464" y="337163"/>
            <a:ext cx="10474408" cy="523220"/>
          </a:xfrm>
          <a:prstGeom prst="rect">
            <a:avLst/>
          </a:prstGeom>
          <a:noFill/>
        </p:spPr>
        <p:txBody>
          <a:bodyPr wrap="square" rtlCol="0">
            <a:spAutoFit/>
          </a:bodyPr>
          <a:lstStyle/>
          <a:p>
            <a:r>
              <a:rPr lang="en-US" sz="2800" b="1" dirty="0">
                <a:solidFill>
                  <a:srgbClr val="6D7222"/>
                </a:solidFill>
              </a:rPr>
              <a:t>Applications</a:t>
            </a:r>
          </a:p>
        </p:txBody>
      </p:sp>
      <p:cxnSp>
        <p:nvCxnSpPr>
          <p:cNvPr id="9" name="Conexão Reta 8">
            <a:extLst>
              <a:ext uri="{FF2B5EF4-FFF2-40B4-BE49-F238E27FC236}">
                <a16:creationId xmlns:a16="http://schemas.microsoft.com/office/drawing/2014/main" id="{660E1B77-41A2-905B-4903-6075CC9770F5}"/>
              </a:ext>
            </a:extLst>
          </p:cNvPr>
          <p:cNvCxnSpPr>
            <a:cxnSpLocks/>
          </p:cNvCxnSpPr>
          <p:nvPr/>
        </p:nvCxnSpPr>
        <p:spPr>
          <a:xfrm>
            <a:off x="844754" y="921938"/>
            <a:ext cx="10502118" cy="0"/>
          </a:xfrm>
          <a:prstGeom prst="line">
            <a:avLst/>
          </a:prstGeom>
          <a:ln w="22225">
            <a:solidFill>
              <a:srgbClr val="6D7222"/>
            </a:solidFill>
          </a:ln>
        </p:spPr>
        <p:style>
          <a:lnRef idx="2">
            <a:schemeClr val="accent1"/>
          </a:lnRef>
          <a:fillRef idx="0">
            <a:schemeClr val="accent1"/>
          </a:fillRef>
          <a:effectRef idx="1">
            <a:schemeClr val="accent1"/>
          </a:effectRef>
          <a:fontRef idx="minor">
            <a:schemeClr val="tx1"/>
          </a:fontRef>
        </p:style>
      </p:cxnSp>
      <p:pic>
        <p:nvPicPr>
          <p:cNvPr id="10" name="Picture 2" descr="C:\Users\lejcus\Desktop\do HB\20151119pop.jpg">
            <a:extLst>
              <a:ext uri="{FF2B5EF4-FFF2-40B4-BE49-F238E27FC236}">
                <a16:creationId xmlns:a16="http://schemas.microsoft.com/office/drawing/2014/main" id="{E844B269-1A55-40AD-AFA3-C752FD6732F3}"/>
              </a:ext>
            </a:extLst>
          </p:cNvPr>
          <p:cNvPicPr>
            <a:picLocks noChangeAspect="1" noChangeArrowheads="1"/>
          </p:cNvPicPr>
          <p:nvPr/>
        </p:nvPicPr>
        <p:blipFill rotWithShape="1">
          <a:blip r:embed="rId2">
            <a:extLst>
              <a:ext uri="{28A0092B-C50C-407E-A947-70E740481C1C}">
                <a14:useLocalDpi xmlns:a14="http://schemas.microsoft.com/office/drawing/2010/main"/>
              </a:ext>
            </a:extLst>
          </a:blip>
          <a:srcRect t="21985"/>
          <a:stretch/>
        </p:blipFill>
        <p:spPr bwMode="auto">
          <a:xfrm>
            <a:off x="7536160" y="1844824"/>
            <a:ext cx="2960872" cy="3425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descr="C:\Users\lejcus\Desktop\do HB\20160420_084337pop.jpg">
            <a:extLst>
              <a:ext uri="{FF2B5EF4-FFF2-40B4-BE49-F238E27FC236}">
                <a16:creationId xmlns:a16="http://schemas.microsoft.com/office/drawing/2014/main" id="{4B06E6D1-A637-49C2-B553-88C6CE5E8C6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487488" y="1844824"/>
            <a:ext cx="5011107" cy="3428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72968308"/>
      </p:ext>
    </p:extLst>
  </p:cSld>
  <p:clrMapOvr>
    <a:masterClrMapping/>
  </p:clrMapOvr>
</p:sld>
</file>

<file path=ppt/theme/theme1.xml><?xml version="1.0" encoding="utf-8"?>
<a:theme xmlns:a="http://schemas.openxmlformats.org/drawingml/2006/main" name="FER-PLAY green">
  <a:themeElements>
    <a:clrScheme name="SYMBIOREM">
      <a:dk1>
        <a:srgbClr val="000000"/>
      </a:dk1>
      <a:lt1>
        <a:srgbClr val="FFFFFF"/>
      </a:lt1>
      <a:dk2>
        <a:srgbClr val="96B522"/>
      </a:dk2>
      <a:lt2>
        <a:srgbClr val="FFFFFF"/>
      </a:lt2>
      <a:accent1>
        <a:srgbClr val="6E8719"/>
      </a:accent1>
      <a:accent2>
        <a:srgbClr val="51492A"/>
      </a:accent2>
      <a:accent3>
        <a:srgbClr val="106B71"/>
      </a:accent3>
      <a:accent4>
        <a:srgbClr val="0098AD"/>
      </a:accent4>
      <a:accent5>
        <a:srgbClr val="EE7766"/>
      </a:accent5>
      <a:accent6>
        <a:srgbClr val="FBBF69"/>
      </a:accent6>
      <a:hlink>
        <a:srgbClr val="96B522"/>
      </a:hlink>
      <a:folHlink>
        <a:srgbClr val="96B52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FER-PLAY white">
  <a:themeElements>
    <a:clrScheme name="SYMBIOREM">
      <a:dk1>
        <a:srgbClr val="000000"/>
      </a:dk1>
      <a:lt1>
        <a:srgbClr val="FFFFFF"/>
      </a:lt1>
      <a:dk2>
        <a:srgbClr val="96B522"/>
      </a:dk2>
      <a:lt2>
        <a:srgbClr val="FFFFFF"/>
      </a:lt2>
      <a:accent1>
        <a:srgbClr val="6E8719"/>
      </a:accent1>
      <a:accent2>
        <a:srgbClr val="51492A"/>
      </a:accent2>
      <a:accent3>
        <a:srgbClr val="106B71"/>
      </a:accent3>
      <a:accent4>
        <a:srgbClr val="0098AD"/>
      </a:accent4>
      <a:accent5>
        <a:srgbClr val="EE7766"/>
      </a:accent5>
      <a:accent6>
        <a:srgbClr val="FBBF69"/>
      </a:accent6>
      <a:hlink>
        <a:srgbClr val="96B522"/>
      </a:hlink>
      <a:folHlink>
        <a:srgbClr val="96B52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FA54B148579224EB43A724207951202" ma:contentTypeVersion="19" ma:contentTypeDescription="Crée un document." ma:contentTypeScope="" ma:versionID="093a953d71da0ae5f3667c2288583d71">
  <xsd:schema xmlns:xsd="http://www.w3.org/2001/XMLSchema" xmlns:xs="http://www.w3.org/2001/XMLSchema" xmlns:p="http://schemas.microsoft.com/office/2006/metadata/properties" xmlns:ns2="dcdd3d15-175a-40b9-830b-9a6a2434ebb4" xmlns:ns3="36516dec-3198-4375-9f02-489cac5f3526" targetNamespace="http://schemas.microsoft.com/office/2006/metadata/properties" ma:root="true" ma:fieldsID="adfc0ca9e4a6989429ef3acd58db11d8" ns2:_="" ns3:_="">
    <xsd:import namespace="dcdd3d15-175a-40b9-830b-9a6a2434ebb4"/>
    <xsd:import namespace="36516dec-3198-4375-9f02-489cac5f3526"/>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cdd3d15-175a-40b9-830b-9a6a2434ebb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Balises d’images" ma:readOnly="false" ma:fieldId="{5cf76f15-5ced-4ddc-b409-7134ff3c332f}" ma:taxonomyMulti="true" ma:sspId="36987254-778e-42bb-8dd0-dd794b07446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6516dec-3198-4375-9f02-489cac5f3526" elementFormDefault="qualified">
    <xsd:import namespace="http://schemas.microsoft.com/office/2006/documentManagement/types"/>
    <xsd:import namespace="http://schemas.microsoft.com/office/infopath/2007/PartnerControls"/>
    <xsd:element name="SharedWithUsers" ma:index="18"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Partagé avec détails" ma:internalName="SharedWithDetails" ma:readOnly="true">
      <xsd:simpleType>
        <xsd:restriction base="dms:Note">
          <xsd:maxLength value="255"/>
        </xsd:restriction>
      </xsd:simpleType>
    </xsd:element>
    <xsd:element name="TaxCatchAll" ma:index="23" nillable="true" ma:displayName="Taxonomy Catch All Column" ma:hidden="true" ma:list="{bef8dc55-5d72-45df-bf45-4d37aad0c540}" ma:internalName="TaxCatchAll" ma:showField="CatchAllData" ma:web="36516dec-3198-4375-9f02-489cac5f352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36516dec-3198-4375-9f02-489cac5f3526" xsi:nil="true"/>
    <lcf76f155ced4ddcb4097134ff3c332f xmlns="dcdd3d15-175a-40b9-830b-9a6a2434ebb4">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212BB383-344A-4F79-888D-3DE9ED0D9010}"/>
</file>

<file path=customXml/itemProps2.xml><?xml version="1.0" encoding="utf-8"?>
<ds:datastoreItem xmlns:ds="http://schemas.openxmlformats.org/officeDocument/2006/customXml" ds:itemID="{7B3A0237-2C99-4832-B2DC-945070088D6B}"/>
</file>

<file path=customXml/itemProps3.xml><?xml version="1.0" encoding="utf-8"?>
<ds:datastoreItem xmlns:ds="http://schemas.openxmlformats.org/officeDocument/2006/customXml" ds:itemID="{F992BBA9-1348-4809-AE46-B2FE3EBB25EE}"/>
</file>

<file path=docProps/app.xml><?xml version="1.0" encoding="utf-8"?>
<Properties xmlns="http://schemas.openxmlformats.org/officeDocument/2006/extended-properties" xmlns:vt="http://schemas.openxmlformats.org/officeDocument/2006/docPropsVTypes">
  <TotalTime>1714</TotalTime>
  <Words>1242</Words>
  <Application>Microsoft Office PowerPoint</Application>
  <PresentationFormat>Panoramiczny</PresentationFormat>
  <Paragraphs>155</Paragraphs>
  <Slides>31</Slides>
  <Notes>9</Notes>
  <HiddenSlides>5</HiddenSlides>
  <MMClips>0</MMClips>
  <ScaleCrop>false</ScaleCrop>
  <HeadingPairs>
    <vt:vector size="6" baseType="variant">
      <vt:variant>
        <vt:lpstr>Używane czcionki</vt:lpstr>
      </vt:variant>
      <vt:variant>
        <vt:i4>5</vt:i4>
      </vt:variant>
      <vt:variant>
        <vt:lpstr>Motyw</vt:lpstr>
      </vt:variant>
      <vt:variant>
        <vt:i4>2</vt:i4>
      </vt:variant>
      <vt:variant>
        <vt:lpstr>Tytuły slajdów</vt:lpstr>
      </vt:variant>
      <vt:variant>
        <vt:i4>31</vt:i4>
      </vt:variant>
    </vt:vector>
  </HeadingPairs>
  <TitlesOfParts>
    <vt:vector size="38" baseType="lpstr">
      <vt:lpstr>Arial</vt:lpstr>
      <vt:lpstr>Calibri</vt:lpstr>
      <vt:lpstr>Tahoma</vt:lpstr>
      <vt:lpstr>Times New Roman</vt:lpstr>
      <vt:lpstr>Wingdings</vt:lpstr>
      <vt:lpstr>FER-PLAY green</vt:lpstr>
      <vt:lpstr>FER-PLAY white</vt:lpstr>
      <vt:lpstr>Prezentacja programu PowerPoint</vt:lpstr>
      <vt:lpstr>SYMBIOREM</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Plants with and without BioWAG</vt:lpstr>
      <vt:lpstr>Results – metal concentration [mg/kg d.m]</vt:lpstr>
      <vt:lpstr>Results – fresh and dry biomass [g]</vt:lpstr>
      <vt:lpstr>Results – metal uptake [mg/kg d.m]</vt:lpstr>
      <vt:lpstr>Study site location</vt:lpstr>
      <vt:lpstr>Study site location</vt:lpstr>
      <vt:lpstr>Conditions</vt:lpstr>
      <vt:lpstr>Experimental site </vt:lpstr>
      <vt:lpstr>Experiment with two high biomass species of plants</vt:lpstr>
      <vt:lpstr>The experiment</vt:lpstr>
      <vt:lpstr>Prezentacja programu PowerPoint</vt:lpstr>
      <vt:lpstr>Results – metal concentration [mg/kg d.m]</vt:lpstr>
      <vt:lpstr>Prezentacja programu PowerPoint</vt:lpstr>
      <vt:lpstr>Prezentacja programu PowerPoint</vt:lpstr>
      <vt:lpstr>Prezentacja programu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SYMBIOREM</dc:title>
  <dc:creator>Emile Noel</dc:creator>
  <cp:lastModifiedBy>UP_WROC</cp:lastModifiedBy>
  <cp:revision>31</cp:revision>
  <dcterms:created xsi:type="dcterms:W3CDTF">2020-01-09T15:23:23Z</dcterms:created>
  <dcterms:modified xsi:type="dcterms:W3CDTF">2025-06-18T06:47:01Z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0x0101006FA54B148579224EB43A724207951202</vt:lpwstr>
  </property>
  <property fmtid="{D5CDD505-2E9C-101B-9397-08002B2CF9AE}" pid="3" name="MediaServiceImageTags">
    <vt:lpwstr/>
  </property>
</Properties>
</file>