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4"/>
    <p:sldMasterId id="2147483758" r:id="rId5"/>
  </p:sldMasterIdLst>
  <p:notesMasterIdLst>
    <p:notesMasterId r:id="rId22"/>
  </p:notesMasterIdLst>
  <p:handoutMasterIdLst>
    <p:handoutMasterId r:id="rId23"/>
  </p:handoutMasterIdLst>
  <p:sldIdLst>
    <p:sldId id="339" r:id="rId6"/>
    <p:sldId id="355" r:id="rId7"/>
    <p:sldId id="442" r:id="rId8"/>
    <p:sldId id="445" r:id="rId9"/>
    <p:sldId id="375" r:id="rId10"/>
    <p:sldId id="385" r:id="rId11"/>
    <p:sldId id="446" r:id="rId12"/>
    <p:sldId id="256" r:id="rId13"/>
    <p:sldId id="448" r:id="rId14"/>
    <p:sldId id="443" r:id="rId15"/>
    <p:sldId id="438" r:id="rId16"/>
    <p:sldId id="449" r:id="rId17"/>
    <p:sldId id="440" r:id="rId18"/>
    <p:sldId id="441" r:id="rId19"/>
    <p:sldId id="346" r:id="rId20"/>
    <p:sldId id="310" r:id="rId21"/>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B522"/>
    <a:srgbClr val="164194"/>
    <a:srgbClr val="0037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E9CA1C-6E7E-44CB-9E8F-9599366DCDF6}" v="138" dt="2025-06-14T15:55:18.21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94907" autoAdjust="0"/>
  </p:normalViewPr>
  <p:slideViewPr>
    <p:cSldViewPr snapToGrid="0" snapToObjects="1">
      <p:cViewPr varScale="1">
        <p:scale>
          <a:sx n="106" d="100"/>
          <a:sy n="106" d="100"/>
        </p:scale>
        <p:origin x="828" y="102"/>
      </p:cViewPr>
      <p:guideLst>
        <p:guide orient="horz" pos="2160"/>
        <p:guide pos="3840"/>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RE RUIZ RUBIO" userId="1f086cfc-27f2-449b-8ced-7e04df43e536" providerId="ADAL" clId="{06E9CA1C-6E7E-44CB-9E8F-9599366DCDF6}"/>
    <pc:docChg chg="undo custSel addSld delSld modSld sldOrd">
      <pc:chgData name="LEIRE RUIZ RUBIO" userId="1f086cfc-27f2-449b-8ced-7e04df43e536" providerId="ADAL" clId="{06E9CA1C-6E7E-44CB-9E8F-9599366DCDF6}" dt="2025-06-14T15:55:37.624" v="2002" actId="47"/>
      <pc:docMkLst>
        <pc:docMk/>
      </pc:docMkLst>
      <pc:sldChg chg="addSp delSp modSp mod">
        <pc:chgData name="LEIRE RUIZ RUBIO" userId="1f086cfc-27f2-449b-8ced-7e04df43e536" providerId="ADAL" clId="{06E9CA1C-6E7E-44CB-9E8F-9599366DCDF6}" dt="2025-06-14T15:02:42.139" v="1555" actId="113"/>
        <pc:sldMkLst>
          <pc:docMk/>
          <pc:sldMk cId="0" sldId="256"/>
        </pc:sldMkLst>
        <pc:spChg chg="mod">
          <ac:chgData name="LEIRE RUIZ RUBIO" userId="1f086cfc-27f2-449b-8ced-7e04df43e536" providerId="ADAL" clId="{06E9CA1C-6E7E-44CB-9E8F-9599366DCDF6}" dt="2025-06-14T14:35:05.740" v="1492" actId="164"/>
          <ac:spMkLst>
            <pc:docMk/>
            <pc:sldMk cId="0" sldId="256"/>
            <ac:spMk id="2" creationId="{00000000-0000-0000-0000-000000000000}"/>
          </ac:spMkLst>
        </pc:spChg>
        <pc:spChg chg="mod">
          <ac:chgData name="LEIRE RUIZ RUBIO" userId="1f086cfc-27f2-449b-8ced-7e04df43e536" providerId="ADAL" clId="{06E9CA1C-6E7E-44CB-9E8F-9599366DCDF6}" dt="2025-06-14T14:35:05.740" v="1492" actId="164"/>
          <ac:spMkLst>
            <pc:docMk/>
            <pc:sldMk cId="0" sldId="256"/>
            <ac:spMk id="3" creationId="{00000000-0000-0000-0000-000000000000}"/>
          </ac:spMkLst>
        </pc:spChg>
        <pc:spChg chg="mod">
          <ac:chgData name="LEIRE RUIZ RUBIO" userId="1f086cfc-27f2-449b-8ced-7e04df43e536" providerId="ADAL" clId="{06E9CA1C-6E7E-44CB-9E8F-9599366DCDF6}" dt="2025-06-14T14:35:05.740" v="1492" actId="164"/>
          <ac:spMkLst>
            <pc:docMk/>
            <pc:sldMk cId="0" sldId="256"/>
            <ac:spMk id="4" creationId="{00000000-0000-0000-0000-000000000000}"/>
          </ac:spMkLst>
        </pc:spChg>
        <pc:spChg chg="mod">
          <ac:chgData name="LEIRE RUIZ RUBIO" userId="1f086cfc-27f2-449b-8ced-7e04df43e536" providerId="ADAL" clId="{06E9CA1C-6E7E-44CB-9E8F-9599366DCDF6}" dt="2025-06-14T14:35:05.740" v="1492" actId="164"/>
          <ac:spMkLst>
            <pc:docMk/>
            <pc:sldMk cId="0" sldId="256"/>
            <ac:spMk id="5" creationId="{00000000-0000-0000-0000-000000000000}"/>
          </ac:spMkLst>
        </pc:spChg>
        <pc:spChg chg="mod">
          <ac:chgData name="LEIRE RUIZ RUBIO" userId="1f086cfc-27f2-449b-8ced-7e04df43e536" providerId="ADAL" clId="{06E9CA1C-6E7E-44CB-9E8F-9599366DCDF6}" dt="2025-06-14T14:35:05.740" v="1492" actId="164"/>
          <ac:spMkLst>
            <pc:docMk/>
            <pc:sldMk cId="0" sldId="256"/>
            <ac:spMk id="6" creationId="{00000000-0000-0000-0000-000000000000}"/>
          </ac:spMkLst>
        </pc:spChg>
        <pc:spChg chg="mod">
          <ac:chgData name="LEIRE RUIZ RUBIO" userId="1f086cfc-27f2-449b-8ced-7e04df43e536" providerId="ADAL" clId="{06E9CA1C-6E7E-44CB-9E8F-9599366DCDF6}" dt="2025-06-14T14:35:05.740" v="1492" actId="164"/>
          <ac:spMkLst>
            <pc:docMk/>
            <pc:sldMk cId="0" sldId="256"/>
            <ac:spMk id="7" creationId="{00000000-0000-0000-0000-000000000000}"/>
          </ac:spMkLst>
        </pc:spChg>
        <pc:spChg chg="mod">
          <ac:chgData name="LEIRE RUIZ RUBIO" userId="1f086cfc-27f2-449b-8ced-7e04df43e536" providerId="ADAL" clId="{06E9CA1C-6E7E-44CB-9E8F-9599366DCDF6}" dt="2025-06-14T14:35:05.740" v="1492" actId="164"/>
          <ac:spMkLst>
            <pc:docMk/>
            <pc:sldMk cId="0" sldId="256"/>
            <ac:spMk id="8" creationId="{00000000-0000-0000-0000-000000000000}"/>
          </ac:spMkLst>
        </pc:spChg>
        <pc:spChg chg="mod">
          <ac:chgData name="LEIRE RUIZ RUBIO" userId="1f086cfc-27f2-449b-8ced-7e04df43e536" providerId="ADAL" clId="{06E9CA1C-6E7E-44CB-9E8F-9599366DCDF6}" dt="2025-06-14T14:34:14.358" v="1454" actId="1076"/>
          <ac:spMkLst>
            <pc:docMk/>
            <pc:sldMk cId="0" sldId="256"/>
            <ac:spMk id="11" creationId="{00000000-0000-0000-0000-000000000000}"/>
          </ac:spMkLst>
        </pc:spChg>
        <pc:spChg chg="mod">
          <ac:chgData name="LEIRE RUIZ RUBIO" userId="1f086cfc-27f2-449b-8ced-7e04df43e536" providerId="ADAL" clId="{06E9CA1C-6E7E-44CB-9E8F-9599366DCDF6}" dt="2025-06-14T14:35:05.740" v="1492" actId="164"/>
          <ac:spMkLst>
            <pc:docMk/>
            <pc:sldMk cId="0" sldId="256"/>
            <ac:spMk id="12" creationId="{00000000-0000-0000-0000-000000000000}"/>
          </ac:spMkLst>
        </pc:spChg>
        <pc:spChg chg="mod">
          <ac:chgData name="LEIRE RUIZ RUBIO" userId="1f086cfc-27f2-449b-8ced-7e04df43e536" providerId="ADAL" clId="{06E9CA1C-6E7E-44CB-9E8F-9599366DCDF6}" dt="2025-06-14T14:32:50.528" v="1434" actId="1076"/>
          <ac:spMkLst>
            <pc:docMk/>
            <pc:sldMk cId="0" sldId="256"/>
            <ac:spMk id="13" creationId="{00000000-0000-0000-0000-000000000000}"/>
          </ac:spMkLst>
        </pc:spChg>
        <pc:spChg chg="mod">
          <ac:chgData name="LEIRE RUIZ RUBIO" userId="1f086cfc-27f2-449b-8ced-7e04df43e536" providerId="ADAL" clId="{06E9CA1C-6E7E-44CB-9E8F-9599366DCDF6}" dt="2025-06-14T14:34:01.222" v="1452" actId="1076"/>
          <ac:spMkLst>
            <pc:docMk/>
            <pc:sldMk cId="0" sldId="256"/>
            <ac:spMk id="14" creationId="{00000000-0000-0000-0000-000000000000}"/>
          </ac:spMkLst>
        </pc:spChg>
        <pc:spChg chg="mod">
          <ac:chgData name="LEIRE RUIZ RUBIO" userId="1f086cfc-27f2-449b-8ced-7e04df43e536" providerId="ADAL" clId="{06E9CA1C-6E7E-44CB-9E8F-9599366DCDF6}" dt="2025-06-14T14:34:21.725" v="1457" actId="404"/>
          <ac:spMkLst>
            <pc:docMk/>
            <pc:sldMk cId="0" sldId="256"/>
            <ac:spMk id="15" creationId="{00000000-0000-0000-0000-000000000000}"/>
          </ac:spMkLst>
        </pc:spChg>
        <pc:spChg chg="mod">
          <ac:chgData name="LEIRE RUIZ RUBIO" userId="1f086cfc-27f2-449b-8ced-7e04df43e536" providerId="ADAL" clId="{06E9CA1C-6E7E-44CB-9E8F-9599366DCDF6}" dt="2025-06-14T14:34:29.458" v="1460" actId="1076"/>
          <ac:spMkLst>
            <pc:docMk/>
            <pc:sldMk cId="0" sldId="256"/>
            <ac:spMk id="16" creationId="{00000000-0000-0000-0000-000000000000}"/>
          </ac:spMkLst>
        </pc:spChg>
        <pc:spChg chg="del">
          <ac:chgData name="LEIRE RUIZ RUBIO" userId="1f086cfc-27f2-449b-8ced-7e04df43e536" providerId="ADAL" clId="{06E9CA1C-6E7E-44CB-9E8F-9599366DCDF6}" dt="2025-06-14T14:30:25.854" v="1325" actId="478"/>
          <ac:spMkLst>
            <pc:docMk/>
            <pc:sldMk cId="0" sldId="256"/>
            <ac:spMk id="17" creationId="{00000000-0000-0000-0000-000000000000}"/>
          </ac:spMkLst>
        </pc:spChg>
        <pc:spChg chg="mod">
          <ac:chgData name="LEIRE RUIZ RUBIO" userId="1f086cfc-27f2-449b-8ced-7e04df43e536" providerId="ADAL" clId="{06E9CA1C-6E7E-44CB-9E8F-9599366DCDF6}" dt="2025-06-14T14:35:05.740" v="1492" actId="164"/>
          <ac:spMkLst>
            <pc:docMk/>
            <pc:sldMk cId="0" sldId="256"/>
            <ac:spMk id="18" creationId="{00000000-0000-0000-0000-000000000000}"/>
          </ac:spMkLst>
        </pc:spChg>
        <pc:spChg chg="mod">
          <ac:chgData name="LEIRE RUIZ RUBIO" userId="1f086cfc-27f2-449b-8ced-7e04df43e536" providerId="ADAL" clId="{06E9CA1C-6E7E-44CB-9E8F-9599366DCDF6}" dt="2025-06-14T14:35:15.590" v="1494" actId="164"/>
          <ac:spMkLst>
            <pc:docMk/>
            <pc:sldMk cId="0" sldId="256"/>
            <ac:spMk id="19" creationId="{00000000-0000-0000-0000-000000000000}"/>
          </ac:spMkLst>
        </pc:spChg>
        <pc:spChg chg="del mod">
          <ac:chgData name="LEIRE RUIZ RUBIO" userId="1f086cfc-27f2-449b-8ced-7e04df43e536" providerId="ADAL" clId="{06E9CA1C-6E7E-44CB-9E8F-9599366DCDF6}" dt="2025-06-14T14:33:37.759" v="1446" actId="478"/>
          <ac:spMkLst>
            <pc:docMk/>
            <pc:sldMk cId="0" sldId="256"/>
            <ac:spMk id="20" creationId="{00000000-0000-0000-0000-000000000000}"/>
          </ac:spMkLst>
        </pc:spChg>
        <pc:spChg chg="del">
          <ac:chgData name="LEIRE RUIZ RUBIO" userId="1f086cfc-27f2-449b-8ced-7e04df43e536" providerId="ADAL" clId="{06E9CA1C-6E7E-44CB-9E8F-9599366DCDF6}" dt="2025-06-14T14:34:37.224" v="1461" actId="478"/>
          <ac:spMkLst>
            <pc:docMk/>
            <pc:sldMk cId="0" sldId="256"/>
            <ac:spMk id="21" creationId="{00000000-0000-0000-0000-000000000000}"/>
          </ac:spMkLst>
        </pc:spChg>
        <pc:spChg chg="add mod">
          <ac:chgData name="LEIRE RUIZ RUBIO" userId="1f086cfc-27f2-449b-8ced-7e04df43e536" providerId="ADAL" clId="{06E9CA1C-6E7E-44CB-9E8F-9599366DCDF6}" dt="2025-06-14T09:12:46.657" v="895" actId="20577"/>
          <ac:spMkLst>
            <pc:docMk/>
            <pc:sldMk cId="0" sldId="256"/>
            <ac:spMk id="23" creationId="{3E739649-E201-4CDD-D68F-F5692264A5F8}"/>
          </ac:spMkLst>
        </pc:spChg>
        <pc:spChg chg="add mod">
          <ac:chgData name="LEIRE RUIZ RUBIO" userId="1f086cfc-27f2-449b-8ced-7e04df43e536" providerId="ADAL" clId="{06E9CA1C-6E7E-44CB-9E8F-9599366DCDF6}" dt="2025-06-14T15:02:42.139" v="1555" actId="113"/>
          <ac:spMkLst>
            <pc:docMk/>
            <pc:sldMk cId="0" sldId="256"/>
            <ac:spMk id="24" creationId="{25B6E5D1-E9CF-0339-AB4F-A91DFBD72F8E}"/>
          </ac:spMkLst>
        </pc:spChg>
        <pc:spChg chg="add del mod">
          <ac:chgData name="LEIRE RUIZ RUBIO" userId="1f086cfc-27f2-449b-8ced-7e04df43e536" providerId="ADAL" clId="{06E9CA1C-6E7E-44CB-9E8F-9599366DCDF6}" dt="2025-06-14T14:30:17.098" v="1324" actId="478"/>
          <ac:spMkLst>
            <pc:docMk/>
            <pc:sldMk cId="0" sldId="256"/>
            <ac:spMk id="25" creationId="{7D95A82D-4447-AB56-1580-77FD266D050B}"/>
          </ac:spMkLst>
        </pc:spChg>
        <pc:spChg chg="add mod">
          <ac:chgData name="LEIRE RUIZ RUBIO" userId="1f086cfc-27f2-449b-8ced-7e04df43e536" providerId="ADAL" clId="{06E9CA1C-6E7E-44CB-9E8F-9599366DCDF6}" dt="2025-06-14T15:02:31.670" v="1554" actId="113"/>
          <ac:spMkLst>
            <pc:docMk/>
            <pc:sldMk cId="0" sldId="256"/>
            <ac:spMk id="26" creationId="{7724C3A8-C3F9-F3CA-52E1-699D3D99B2A9}"/>
          </ac:spMkLst>
        </pc:spChg>
        <pc:spChg chg="add del mod">
          <ac:chgData name="LEIRE RUIZ RUBIO" userId="1f086cfc-27f2-449b-8ced-7e04df43e536" providerId="ADAL" clId="{06E9CA1C-6E7E-44CB-9E8F-9599366DCDF6}" dt="2025-06-14T14:30:14.998" v="1323" actId="478"/>
          <ac:spMkLst>
            <pc:docMk/>
            <pc:sldMk cId="0" sldId="256"/>
            <ac:spMk id="27" creationId="{532FE1E5-38D9-E87F-0A53-FB437A71D82B}"/>
          </ac:spMkLst>
        </pc:spChg>
        <pc:spChg chg="add mod">
          <ac:chgData name="LEIRE RUIZ RUBIO" userId="1f086cfc-27f2-449b-8ced-7e04df43e536" providerId="ADAL" clId="{06E9CA1C-6E7E-44CB-9E8F-9599366DCDF6}" dt="2025-06-14T14:35:05.740" v="1492" actId="164"/>
          <ac:spMkLst>
            <pc:docMk/>
            <pc:sldMk cId="0" sldId="256"/>
            <ac:spMk id="28" creationId="{D95565C8-680A-5503-81DB-D328FFC283AC}"/>
          </ac:spMkLst>
        </pc:spChg>
        <pc:spChg chg="add del">
          <ac:chgData name="LEIRE RUIZ RUBIO" userId="1f086cfc-27f2-449b-8ced-7e04df43e536" providerId="ADAL" clId="{06E9CA1C-6E7E-44CB-9E8F-9599366DCDF6}" dt="2025-06-14T15:01:06.408" v="1540" actId="478"/>
          <ac:spMkLst>
            <pc:docMk/>
            <pc:sldMk cId="0" sldId="256"/>
            <ac:spMk id="32" creationId="{F94B636F-C397-2528-B9D9-E0C661C4BA45}"/>
          </ac:spMkLst>
        </pc:spChg>
        <pc:grpChg chg="mod">
          <ac:chgData name="LEIRE RUIZ RUBIO" userId="1f086cfc-27f2-449b-8ced-7e04df43e536" providerId="ADAL" clId="{06E9CA1C-6E7E-44CB-9E8F-9599366DCDF6}" dt="2025-06-14T14:35:48.156" v="1503" actId="1076"/>
          <ac:grpSpMkLst>
            <pc:docMk/>
            <pc:sldMk cId="0" sldId="256"/>
            <ac:grpSpMk id="9" creationId="{00000000-0000-0000-0000-000000000000}"/>
          </ac:grpSpMkLst>
        </pc:grpChg>
        <pc:grpChg chg="mod">
          <ac:chgData name="LEIRE RUIZ RUBIO" userId="1f086cfc-27f2-449b-8ced-7e04df43e536" providerId="ADAL" clId="{06E9CA1C-6E7E-44CB-9E8F-9599366DCDF6}" dt="2025-06-14T14:35:15.590" v="1494" actId="164"/>
          <ac:grpSpMkLst>
            <pc:docMk/>
            <pc:sldMk cId="0" sldId="256"/>
            <ac:grpSpMk id="29" creationId="{55370C53-3D0F-03EA-EBDB-A946F7AA3480}"/>
          </ac:grpSpMkLst>
        </pc:grpChg>
        <pc:grpChg chg="add mod">
          <ac:chgData name="LEIRE RUIZ RUBIO" userId="1f086cfc-27f2-449b-8ced-7e04df43e536" providerId="ADAL" clId="{06E9CA1C-6E7E-44CB-9E8F-9599366DCDF6}" dt="2025-06-14T14:35:25.874" v="1500" actId="1076"/>
          <ac:grpSpMkLst>
            <pc:docMk/>
            <pc:sldMk cId="0" sldId="256"/>
            <ac:grpSpMk id="30" creationId="{D95D70B8-1CC2-3919-4663-00FAD9052A41}"/>
          </ac:grpSpMkLst>
        </pc:grpChg>
        <pc:picChg chg="add mod">
          <ac:chgData name="LEIRE RUIZ RUBIO" userId="1f086cfc-27f2-449b-8ced-7e04df43e536" providerId="ADAL" clId="{06E9CA1C-6E7E-44CB-9E8F-9599366DCDF6}" dt="2025-06-14T15:00:44.376" v="1537" actId="1076"/>
          <ac:picMkLst>
            <pc:docMk/>
            <pc:sldMk cId="0" sldId="256"/>
            <ac:picMk id="2050" creationId="{74A4F2CD-AD27-7EAB-3EFD-E3D9CE4DF93E}"/>
          </ac:picMkLst>
        </pc:picChg>
        <pc:picChg chg="add mod">
          <ac:chgData name="LEIRE RUIZ RUBIO" userId="1f086cfc-27f2-449b-8ced-7e04df43e536" providerId="ADAL" clId="{06E9CA1C-6E7E-44CB-9E8F-9599366DCDF6}" dt="2025-06-14T15:01:35.344" v="1550" actId="1076"/>
          <ac:picMkLst>
            <pc:docMk/>
            <pc:sldMk cId="0" sldId="256"/>
            <ac:picMk id="2052" creationId="{06F98C96-A107-8E06-58B7-3DDBDD006FA7}"/>
          </ac:picMkLst>
        </pc:picChg>
      </pc:sldChg>
      <pc:sldChg chg="addSp delSp modSp add mod">
        <pc:chgData name="LEIRE RUIZ RUBIO" userId="1f086cfc-27f2-449b-8ced-7e04df43e536" providerId="ADAL" clId="{06E9CA1C-6E7E-44CB-9E8F-9599366DCDF6}" dt="2025-06-14T15:55:21.908" v="2001" actId="1076"/>
        <pc:sldMkLst>
          <pc:docMk/>
          <pc:sldMk cId="2648635256" sldId="310"/>
        </pc:sldMkLst>
        <pc:spChg chg="add del">
          <ac:chgData name="LEIRE RUIZ RUBIO" userId="1f086cfc-27f2-449b-8ced-7e04df43e536" providerId="ADAL" clId="{06E9CA1C-6E7E-44CB-9E8F-9599366DCDF6}" dt="2025-06-14T15:54:59.044" v="1997" actId="478"/>
          <ac:spMkLst>
            <pc:docMk/>
            <pc:sldMk cId="2648635256" sldId="310"/>
            <ac:spMk id="3" creationId="{E0D26D35-731E-40C4-D80E-ADF114E3A27F}"/>
          </ac:spMkLst>
        </pc:spChg>
        <pc:spChg chg="add mod">
          <ac:chgData name="LEIRE RUIZ RUBIO" userId="1f086cfc-27f2-449b-8ced-7e04df43e536" providerId="ADAL" clId="{06E9CA1C-6E7E-44CB-9E8F-9599366DCDF6}" dt="2025-06-14T15:55:21.908" v="2001" actId="1076"/>
          <ac:spMkLst>
            <pc:docMk/>
            <pc:sldMk cId="2648635256" sldId="310"/>
            <ac:spMk id="15" creationId="{1CDDD4B8-4B82-BA13-1AAA-370596284BD3}"/>
          </ac:spMkLst>
        </pc:spChg>
        <pc:spChg chg="add mod">
          <ac:chgData name="LEIRE RUIZ RUBIO" userId="1f086cfc-27f2-449b-8ced-7e04df43e536" providerId="ADAL" clId="{06E9CA1C-6E7E-44CB-9E8F-9599366DCDF6}" dt="2025-06-14T15:55:21.908" v="2001" actId="1076"/>
          <ac:spMkLst>
            <pc:docMk/>
            <pc:sldMk cId="2648635256" sldId="310"/>
            <ac:spMk id="22" creationId="{A7EE41DE-D45B-459B-B792-99A21E2E6ED0}"/>
          </ac:spMkLst>
        </pc:spChg>
        <pc:spChg chg="add mod">
          <ac:chgData name="LEIRE RUIZ RUBIO" userId="1f086cfc-27f2-449b-8ced-7e04df43e536" providerId="ADAL" clId="{06E9CA1C-6E7E-44CB-9E8F-9599366DCDF6}" dt="2025-06-14T15:55:21.908" v="2001" actId="1076"/>
          <ac:spMkLst>
            <pc:docMk/>
            <pc:sldMk cId="2648635256" sldId="310"/>
            <ac:spMk id="23" creationId="{23DC1BFC-0D9A-6DD1-4EBA-11323AE72D99}"/>
          </ac:spMkLst>
        </pc:spChg>
        <pc:picChg chg="add mod">
          <ac:chgData name="LEIRE RUIZ RUBIO" userId="1f086cfc-27f2-449b-8ced-7e04df43e536" providerId="ADAL" clId="{06E9CA1C-6E7E-44CB-9E8F-9599366DCDF6}" dt="2025-06-14T15:55:21.908" v="2001" actId="1076"/>
          <ac:picMkLst>
            <pc:docMk/>
            <pc:sldMk cId="2648635256" sldId="310"/>
            <ac:picMk id="31" creationId="{3517A37C-B04B-DE98-AE7D-8745ECE683B6}"/>
          </ac:picMkLst>
        </pc:picChg>
        <pc:picChg chg="add mod">
          <ac:chgData name="LEIRE RUIZ RUBIO" userId="1f086cfc-27f2-449b-8ced-7e04df43e536" providerId="ADAL" clId="{06E9CA1C-6E7E-44CB-9E8F-9599366DCDF6}" dt="2025-06-14T15:55:21.908" v="2001" actId="1076"/>
          <ac:picMkLst>
            <pc:docMk/>
            <pc:sldMk cId="2648635256" sldId="310"/>
            <ac:picMk id="32" creationId="{678BD8D4-6634-02C2-1807-059391D53A88}"/>
          </ac:picMkLst>
        </pc:picChg>
        <pc:picChg chg="add mod">
          <ac:chgData name="LEIRE RUIZ RUBIO" userId="1f086cfc-27f2-449b-8ced-7e04df43e536" providerId="ADAL" clId="{06E9CA1C-6E7E-44CB-9E8F-9599366DCDF6}" dt="2025-06-14T15:55:21.908" v="2001" actId="1076"/>
          <ac:picMkLst>
            <pc:docMk/>
            <pc:sldMk cId="2648635256" sldId="310"/>
            <ac:picMk id="33" creationId="{5D35137B-B604-58DA-0D07-9980BC0D8FBF}"/>
          </ac:picMkLst>
        </pc:picChg>
        <pc:picChg chg="add del">
          <ac:chgData name="LEIRE RUIZ RUBIO" userId="1f086cfc-27f2-449b-8ced-7e04df43e536" providerId="ADAL" clId="{06E9CA1C-6E7E-44CB-9E8F-9599366DCDF6}" dt="2025-06-14T15:54:52.403" v="1994" actId="478"/>
          <ac:picMkLst>
            <pc:docMk/>
            <pc:sldMk cId="2648635256" sldId="310"/>
            <ac:picMk id="5122" creationId="{749F49C5-E632-DA6F-A2B4-6072275624C7}"/>
          </ac:picMkLst>
        </pc:picChg>
        <pc:picChg chg="add del">
          <ac:chgData name="LEIRE RUIZ RUBIO" userId="1f086cfc-27f2-449b-8ced-7e04df43e536" providerId="ADAL" clId="{06E9CA1C-6E7E-44CB-9E8F-9599366DCDF6}" dt="2025-06-14T15:54:52.403" v="1994" actId="478"/>
          <ac:picMkLst>
            <pc:docMk/>
            <pc:sldMk cId="2648635256" sldId="310"/>
            <ac:picMk id="5123" creationId="{9D931CB7-32C7-D90C-023A-94DD9AB2FED9}"/>
          </ac:picMkLst>
        </pc:picChg>
        <pc:picChg chg="add del">
          <ac:chgData name="LEIRE RUIZ RUBIO" userId="1f086cfc-27f2-449b-8ced-7e04df43e536" providerId="ADAL" clId="{06E9CA1C-6E7E-44CB-9E8F-9599366DCDF6}" dt="2025-06-14T15:54:52.403" v="1994" actId="478"/>
          <ac:picMkLst>
            <pc:docMk/>
            <pc:sldMk cId="2648635256" sldId="310"/>
            <ac:picMk id="5124" creationId="{6E830D53-A5B2-9694-FAEC-05D8F8756C93}"/>
          </ac:picMkLst>
        </pc:picChg>
      </pc:sldChg>
      <pc:sldChg chg="delSp add del mod">
        <pc:chgData name="LEIRE RUIZ RUBIO" userId="1f086cfc-27f2-449b-8ced-7e04df43e536" providerId="ADAL" clId="{06E9CA1C-6E7E-44CB-9E8F-9599366DCDF6}" dt="2025-06-14T15:55:37.624" v="2002" actId="47"/>
        <pc:sldMkLst>
          <pc:docMk/>
          <pc:sldMk cId="1169747022" sldId="311"/>
        </pc:sldMkLst>
        <pc:spChg chg="del">
          <ac:chgData name="LEIRE RUIZ RUBIO" userId="1f086cfc-27f2-449b-8ced-7e04df43e536" providerId="ADAL" clId="{06E9CA1C-6E7E-44CB-9E8F-9599366DCDF6}" dt="2025-06-14T15:55:13.132" v="1999" actId="21"/>
          <ac:spMkLst>
            <pc:docMk/>
            <pc:sldMk cId="1169747022" sldId="311"/>
            <ac:spMk id="15" creationId="{1CDDD4B8-4B82-BA13-1AAA-370596284BD3}"/>
          </ac:spMkLst>
        </pc:spChg>
        <pc:spChg chg="del">
          <ac:chgData name="LEIRE RUIZ RUBIO" userId="1f086cfc-27f2-449b-8ced-7e04df43e536" providerId="ADAL" clId="{06E9CA1C-6E7E-44CB-9E8F-9599366DCDF6}" dt="2025-06-14T15:55:13.132" v="1999" actId="21"/>
          <ac:spMkLst>
            <pc:docMk/>
            <pc:sldMk cId="1169747022" sldId="311"/>
            <ac:spMk id="22" creationId="{A7EE41DE-D45B-459B-B792-99A21E2E6ED0}"/>
          </ac:spMkLst>
        </pc:spChg>
        <pc:spChg chg="del">
          <ac:chgData name="LEIRE RUIZ RUBIO" userId="1f086cfc-27f2-449b-8ced-7e04df43e536" providerId="ADAL" clId="{06E9CA1C-6E7E-44CB-9E8F-9599366DCDF6}" dt="2025-06-14T15:55:13.132" v="1999" actId="21"/>
          <ac:spMkLst>
            <pc:docMk/>
            <pc:sldMk cId="1169747022" sldId="311"/>
            <ac:spMk id="23" creationId="{23DC1BFC-0D9A-6DD1-4EBA-11323AE72D99}"/>
          </ac:spMkLst>
        </pc:spChg>
        <pc:picChg chg="del">
          <ac:chgData name="LEIRE RUIZ RUBIO" userId="1f086cfc-27f2-449b-8ced-7e04df43e536" providerId="ADAL" clId="{06E9CA1C-6E7E-44CB-9E8F-9599366DCDF6}" dt="2025-06-14T15:55:13.132" v="1999" actId="21"/>
          <ac:picMkLst>
            <pc:docMk/>
            <pc:sldMk cId="1169747022" sldId="311"/>
            <ac:picMk id="31" creationId="{3517A37C-B04B-DE98-AE7D-8745ECE683B6}"/>
          </ac:picMkLst>
        </pc:picChg>
        <pc:picChg chg="del">
          <ac:chgData name="LEIRE RUIZ RUBIO" userId="1f086cfc-27f2-449b-8ced-7e04df43e536" providerId="ADAL" clId="{06E9CA1C-6E7E-44CB-9E8F-9599366DCDF6}" dt="2025-06-14T15:55:13.132" v="1999" actId="21"/>
          <ac:picMkLst>
            <pc:docMk/>
            <pc:sldMk cId="1169747022" sldId="311"/>
            <ac:picMk id="32" creationId="{678BD8D4-6634-02C2-1807-059391D53A88}"/>
          </ac:picMkLst>
        </pc:picChg>
        <pc:picChg chg="del">
          <ac:chgData name="LEIRE RUIZ RUBIO" userId="1f086cfc-27f2-449b-8ced-7e04df43e536" providerId="ADAL" clId="{06E9CA1C-6E7E-44CB-9E8F-9599366DCDF6}" dt="2025-06-14T15:55:13.132" v="1999" actId="21"/>
          <ac:picMkLst>
            <pc:docMk/>
            <pc:sldMk cId="1169747022" sldId="311"/>
            <ac:picMk id="33" creationId="{5D35137B-B604-58DA-0D07-9980BC0D8FBF}"/>
          </ac:picMkLst>
        </pc:picChg>
      </pc:sldChg>
      <pc:sldChg chg="addSp delSp modSp mod">
        <pc:chgData name="LEIRE RUIZ RUBIO" userId="1f086cfc-27f2-449b-8ced-7e04df43e536" providerId="ADAL" clId="{06E9CA1C-6E7E-44CB-9E8F-9599366DCDF6}" dt="2025-06-14T08:39:55.693" v="95" actId="207"/>
        <pc:sldMkLst>
          <pc:docMk/>
          <pc:sldMk cId="505275008" sldId="339"/>
        </pc:sldMkLst>
        <pc:spChg chg="del mod">
          <ac:chgData name="LEIRE RUIZ RUBIO" userId="1f086cfc-27f2-449b-8ced-7e04df43e536" providerId="ADAL" clId="{06E9CA1C-6E7E-44CB-9E8F-9599366DCDF6}" dt="2025-06-14T08:35:05.283" v="15" actId="478"/>
          <ac:spMkLst>
            <pc:docMk/>
            <pc:sldMk cId="505275008" sldId="339"/>
            <ac:spMk id="4" creationId="{AEFAA97D-6266-71B6-6B36-F73BFB8A3984}"/>
          </ac:spMkLst>
        </pc:spChg>
        <pc:spChg chg="del mod">
          <ac:chgData name="LEIRE RUIZ RUBIO" userId="1f086cfc-27f2-449b-8ced-7e04df43e536" providerId="ADAL" clId="{06E9CA1C-6E7E-44CB-9E8F-9599366DCDF6}" dt="2025-06-14T08:35:17.668" v="18" actId="478"/>
          <ac:spMkLst>
            <pc:docMk/>
            <pc:sldMk cId="505275008" sldId="339"/>
            <ac:spMk id="5" creationId="{1B628E94-F9A7-942E-1C79-083B81939E25}"/>
          </ac:spMkLst>
        </pc:spChg>
        <pc:spChg chg="add mod">
          <ac:chgData name="LEIRE RUIZ RUBIO" userId="1f086cfc-27f2-449b-8ced-7e04df43e536" providerId="ADAL" clId="{06E9CA1C-6E7E-44CB-9E8F-9599366DCDF6}" dt="2025-06-14T08:36:07.498" v="28" actId="1076"/>
          <ac:spMkLst>
            <pc:docMk/>
            <pc:sldMk cId="505275008" sldId="339"/>
            <ac:spMk id="7" creationId="{BBF48D60-7B4E-BAB9-9E6F-33F69669CD6B}"/>
          </ac:spMkLst>
        </pc:spChg>
        <pc:spChg chg="add mod">
          <ac:chgData name="LEIRE RUIZ RUBIO" userId="1f086cfc-27f2-449b-8ced-7e04df43e536" providerId="ADAL" clId="{06E9CA1C-6E7E-44CB-9E8F-9599366DCDF6}" dt="2025-06-14T08:39:49.176" v="94" actId="207"/>
          <ac:spMkLst>
            <pc:docMk/>
            <pc:sldMk cId="505275008" sldId="339"/>
            <ac:spMk id="9" creationId="{ABAB2632-B4DD-B103-7F5B-35E8484D29E1}"/>
          </ac:spMkLst>
        </pc:spChg>
        <pc:spChg chg="add del mod">
          <ac:chgData name="LEIRE RUIZ RUBIO" userId="1f086cfc-27f2-449b-8ced-7e04df43e536" providerId="ADAL" clId="{06E9CA1C-6E7E-44CB-9E8F-9599366DCDF6}" dt="2025-06-14T08:35:08.599" v="16" actId="478"/>
          <ac:spMkLst>
            <pc:docMk/>
            <pc:sldMk cId="505275008" sldId="339"/>
            <ac:spMk id="13" creationId="{83973700-DDBA-DE42-6B98-9D86D9649561}"/>
          </ac:spMkLst>
        </pc:spChg>
        <pc:spChg chg="add del mod">
          <ac:chgData name="LEIRE RUIZ RUBIO" userId="1f086cfc-27f2-449b-8ced-7e04df43e536" providerId="ADAL" clId="{06E9CA1C-6E7E-44CB-9E8F-9599366DCDF6}" dt="2025-06-14T08:35:21.832" v="19" actId="478"/>
          <ac:spMkLst>
            <pc:docMk/>
            <pc:sldMk cId="505275008" sldId="339"/>
            <ac:spMk id="15" creationId="{E9E0F67A-EFBF-CDD7-318A-1A2DD5F13FD6}"/>
          </ac:spMkLst>
        </pc:spChg>
        <pc:spChg chg="add mod">
          <ac:chgData name="LEIRE RUIZ RUBIO" userId="1f086cfc-27f2-449b-8ced-7e04df43e536" providerId="ADAL" clId="{06E9CA1C-6E7E-44CB-9E8F-9599366DCDF6}" dt="2025-06-14T08:39:55.693" v="95" actId="207"/>
          <ac:spMkLst>
            <pc:docMk/>
            <pc:sldMk cId="505275008" sldId="339"/>
            <ac:spMk id="16" creationId="{DECF3EBC-0434-0F67-673E-DC51AA1A0B0E}"/>
          </ac:spMkLst>
        </pc:spChg>
        <pc:picChg chg="add mod">
          <ac:chgData name="LEIRE RUIZ RUBIO" userId="1f086cfc-27f2-449b-8ced-7e04df43e536" providerId="ADAL" clId="{06E9CA1C-6E7E-44CB-9E8F-9599366DCDF6}" dt="2025-06-14T08:39:38.075" v="93" actId="1076"/>
          <ac:picMkLst>
            <pc:docMk/>
            <pc:sldMk cId="505275008" sldId="339"/>
            <ac:picMk id="2" creationId="{C5CF8695-8F8B-485A-2FD3-09278691858A}"/>
          </ac:picMkLst>
        </pc:picChg>
        <pc:picChg chg="mod">
          <ac:chgData name="LEIRE RUIZ RUBIO" userId="1f086cfc-27f2-449b-8ced-7e04df43e536" providerId="ADAL" clId="{06E9CA1C-6E7E-44CB-9E8F-9599366DCDF6}" dt="2025-06-14T08:35:32.465" v="21" actId="1076"/>
          <ac:picMkLst>
            <pc:docMk/>
            <pc:sldMk cId="505275008" sldId="339"/>
            <ac:picMk id="3" creationId="{08254016-0B11-600A-F149-A3729E708D34}"/>
          </ac:picMkLst>
        </pc:picChg>
        <pc:picChg chg="add mod">
          <ac:chgData name="LEIRE RUIZ RUBIO" userId="1f086cfc-27f2-449b-8ced-7e04df43e536" providerId="ADAL" clId="{06E9CA1C-6E7E-44CB-9E8F-9599366DCDF6}" dt="2025-06-14T08:39:18.393" v="88" actId="1076"/>
          <ac:picMkLst>
            <pc:docMk/>
            <pc:sldMk cId="505275008" sldId="339"/>
            <ac:picMk id="11" creationId="{9DE6770C-4759-675B-31A1-41CFBF3FB977}"/>
          </ac:picMkLst>
        </pc:picChg>
      </pc:sldChg>
      <pc:sldChg chg="modSp mod">
        <pc:chgData name="LEIRE RUIZ RUBIO" userId="1f086cfc-27f2-449b-8ced-7e04df43e536" providerId="ADAL" clId="{06E9CA1C-6E7E-44CB-9E8F-9599366DCDF6}" dt="2025-06-14T15:12:34.498" v="1584" actId="20577"/>
        <pc:sldMkLst>
          <pc:docMk/>
          <pc:sldMk cId="3231045449" sldId="346"/>
        </pc:sldMkLst>
        <pc:spChg chg="mod">
          <ac:chgData name="LEIRE RUIZ RUBIO" userId="1f086cfc-27f2-449b-8ced-7e04df43e536" providerId="ADAL" clId="{06E9CA1C-6E7E-44CB-9E8F-9599366DCDF6}" dt="2025-06-14T15:12:34.498" v="1584" actId="20577"/>
          <ac:spMkLst>
            <pc:docMk/>
            <pc:sldMk cId="3231045449" sldId="346"/>
            <ac:spMk id="5" creationId="{00000000-0000-0000-0000-000000000000}"/>
          </ac:spMkLst>
        </pc:spChg>
      </pc:sldChg>
      <pc:sldChg chg="modSp del mod">
        <pc:chgData name="LEIRE RUIZ RUBIO" userId="1f086cfc-27f2-449b-8ced-7e04df43e536" providerId="ADAL" clId="{06E9CA1C-6E7E-44CB-9E8F-9599366DCDF6}" dt="2025-06-14T08:44:12.767" v="154" actId="47"/>
        <pc:sldMkLst>
          <pc:docMk/>
          <pc:sldMk cId="2445796132" sldId="354"/>
        </pc:sldMkLst>
        <pc:spChg chg="mod">
          <ac:chgData name="LEIRE RUIZ RUBIO" userId="1f086cfc-27f2-449b-8ced-7e04df43e536" providerId="ADAL" clId="{06E9CA1C-6E7E-44CB-9E8F-9599366DCDF6}" dt="2025-06-14T08:40:04.468" v="96" actId="20577"/>
          <ac:spMkLst>
            <pc:docMk/>
            <pc:sldMk cId="2445796132" sldId="354"/>
            <ac:spMk id="17" creationId="{3893E2DF-D9DD-07CC-F192-F9661E608261}"/>
          </ac:spMkLst>
        </pc:spChg>
      </pc:sldChg>
      <pc:sldChg chg="addSp delSp modSp mod">
        <pc:chgData name="LEIRE RUIZ RUBIO" userId="1f086cfc-27f2-449b-8ced-7e04df43e536" providerId="ADAL" clId="{06E9CA1C-6E7E-44CB-9E8F-9599366DCDF6}" dt="2025-06-14T08:44:07.873" v="153" actId="1076"/>
        <pc:sldMkLst>
          <pc:docMk/>
          <pc:sldMk cId="2174618647" sldId="355"/>
        </pc:sldMkLst>
        <pc:spChg chg="mod">
          <ac:chgData name="LEIRE RUIZ RUBIO" userId="1f086cfc-27f2-449b-8ced-7e04df43e536" providerId="ADAL" clId="{06E9CA1C-6E7E-44CB-9E8F-9599366DCDF6}" dt="2025-06-14T08:42:47.487" v="130" actId="120"/>
          <ac:spMkLst>
            <pc:docMk/>
            <pc:sldMk cId="2174618647" sldId="355"/>
            <ac:spMk id="5" creationId="{005903A0-2BD4-CBC5-665D-ACA58445A2BE}"/>
          </ac:spMkLst>
        </pc:spChg>
        <pc:spChg chg="add mod">
          <ac:chgData name="LEIRE RUIZ RUBIO" userId="1f086cfc-27f2-449b-8ced-7e04df43e536" providerId="ADAL" clId="{06E9CA1C-6E7E-44CB-9E8F-9599366DCDF6}" dt="2025-06-14T08:43:49.507" v="149" actId="1076"/>
          <ac:spMkLst>
            <pc:docMk/>
            <pc:sldMk cId="2174618647" sldId="355"/>
            <ac:spMk id="10" creationId="{DEB479C9-CD7F-0966-C646-088FA697A60D}"/>
          </ac:spMkLst>
        </pc:spChg>
        <pc:spChg chg="add mod">
          <ac:chgData name="LEIRE RUIZ RUBIO" userId="1f086cfc-27f2-449b-8ced-7e04df43e536" providerId="ADAL" clId="{06E9CA1C-6E7E-44CB-9E8F-9599366DCDF6}" dt="2025-06-14T08:43:46.707" v="148" actId="1076"/>
          <ac:spMkLst>
            <pc:docMk/>
            <pc:sldMk cId="2174618647" sldId="355"/>
            <ac:spMk id="17" creationId="{3D4F7144-F710-9332-9DDA-D70B2136D77D}"/>
          </ac:spMkLst>
        </pc:spChg>
        <pc:picChg chg="mod">
          <ac:chgData name="LEIRE RUIZ RUBIO" userId="1f086cfc-27f2-449b-8ced-7e04df43e536" providerId="ADAL" clId="{06E9CA1C-6E7E-44CB-9E8F-9599366DCDF6}" dt="2025-06-14T08:44:02.395" v="152" actId="1076"/>
          <ac:picMkLst>
            <pc:docMk/>
            <pc:sldMk cId="2174618647" sldId="355"/>
            <ac:picMk id="2" creationId="{10ECC0ED-66AC-FAD6-C8FC-F2921F38D905}"/>
          </ac:picMkLst>
        </pc:picChg>
        <pc:picChg chg="mod">
          <ac:chgData name="LEIRE RUIZ RUBIO" userId="1f086cfc-27f2-449b-8ced-7e04df43e536" providerId="ADAL" clId="{06E9CA1C-6E7E-44CB-9E8F-9599366DCDF6}" dt="2025-06-14T08:44:07.873" v="153" actId="1076"/>
          <ac:picMkLst>
            <pc:docMk/>
            <pc:sldMk cId="2174618647" sldId="355"/>
            <ac:picMk id="4" creationId="{43649019-B573-A0C5-BB4D-16F0658551B1}"/>
          </ac:picMkLst>
        </pc:picChg>
        <pc:picChg chg="del">
          <ac:chgData name="LEIRE RUIZ RUBIO" userId="1f086cfc-27f2-449b-8ced-7e04df43e536" providerId="ADAL" clId="{06E9CA1C-6E7E-44CB-9E8F-9599366DCDF6}" dt="2025-06-14T08:40:15.408" v="97" actId="478"/>
          <ac:picMkLst>
            <pc:docMk/>
            <pc:sldMk cId="2174618647" sldId="355"/>
            <ac:picMk id="7" creationId="{302259D8-DEAB-292B-D272-85B93B8C6172}"/>
          </ac:picMkLst>
        </pc:picChg>
        <pc:picChg chg="mod">
          <ac:chgData name="LEIRE RUIZ RUBIO" userId="1f086cfc-27f2-449b-8ced-7e04df43e536" providerId="ADAL" clId="{06E9CA1C-6E7E-44CB-9E8F-9599366DCDF6}" dt="2025-06-14T08:44:02.395" v="152" actId="1076"/>
          <ac:picMkLst>
            <pc:docMk/>
            <pc:sldMk cId="2174618647" sldId="355"/>
            <ac:picMk id="9" creationId="{2E2B18FB-BF59-7287-9DC6-DB2611610309}"/>
          </ac:picMkLst>
        </pc:picChg>
        <pc:picChg chg="mod">
          <ac:chgData name="LEIRE RUIZ RUBIO" userId="1f086cfc-27f2-449b-8ced-7e04df43e536" providerId="ADAL" clId="{06E9CA1C-6E7E-44CB-9E8F-9599366DCDF6}" dt="2025-06-14T08:43:26.269" v="141" actId="1076"/>
          <ac:picMkLst>
            <pc:docMk/>
            <pc:sldMk cId="2174618647" sldId="355"/>
            <ac:picMk id="11" creationId="{66D1738C-7C43-4EC2-8031-A519D3BE5729}"/>
          </ac:picMkLst>
        </pc:picChg>
        <pc:picChg chg="mod">
          <ac:chgData name="LEIRE RUIZ RUBIO" userId="1f086cfc-27f2-449b-8ced-7e04df43e536" providerId="ADAL" clId="{06E9CA1C-6E7E-44CB-9E8F-9599366DCDF6}" dt="2025-06-14T08:44:02.395" v="152" actId="1076"/>
          <ac:picMkLst>
            <pc:docMk/>
            <pc:sldMk cId="2174618647" sldId="355"/>
            <ac:picMk id="12" creationId="{3AD6C94F-860A-3E65-6A97-4D862E151D8D}"/>
          </ac:picMkLst>
        </pc:picChg>
        <pc:picChg chg="mod">
          <ac:chgData name="LEIRE RUIZ RUBIO" userId="1f086cfc-27f2-449b-8ced-7e04df43e536" providerId="ADAL" clId="{06E9CA1C-6E7E-44CB-9E8F-9599366DCDF6}" dt="2025-06-14T08:44:02.395" v="152" actId="1076"/>
          <ac:picMkLst>
            <pc:docMk/>
            <pc:sldMk cId="2174618647" sldId="355"/>
            <ac:picMk id="13" creationId="{A375201C-06DD-321C-38F3-275EE559CFED}"/>
          </ac:picMkLst>
        </pc:picChg>
        <pc:picChg chg="mod">
          <ac:chgData name="LEIRE RUIZ RUBIO" userId="1f086cfc-27f2-449b-8ced-7e04df43e536" providerId="ADAL" clId="{06E9CA1C-6E7E-44CB-9E8F-9599366DCDF6}" dt="2025-06-14T08:44:02.395" v="152" actId="1076"/>
          <ac:picMkLst>
            <pc:docMk/>
            <pc:sldMk cId="2174618647" sldId="355"/>
            <ac:picMk id="14" creationId="{0EA819D1-1902-EF42-0FFA-416DE4223E2C}"/>
          </ac:picMkLst>
        </pc:picChg>
        <pc:picChg chg="mod">
          <ac:chgData name="LEIRE RUIZ RUBIO" userId="1f086cfc-27f2-449b-8ced-7e04df43e536" providerId="ADAL" clId="{06E9CA1C-6E7E-44CB-9E8F-9599366DCDF6}" dt="2025-06-14T08:43:12.659" v="135" actId="1076"/>
          <ac:picMkLst>
            <pc:docMk/>
            <pc:sldMk cId="2174618647" sldId="355"/>
            <ac:picMk id="15" creationId="{F9BCE114-D9D7-8D68-750A-6A767FBBE0E7}"/>
          </ac:picMkLst>
        </pc:picChg>
        <pc:picChg chg="mod">
          <ac:chgData name="LEIRE RUIZ RUBIO" userId="1f086cfc-27f2-449b-8ced-7e04df43e536" providerId="ADAL" clId="{06E9CA1C-6E7E-44CB-9E8F-9599366DCDF6}" dt="2025-06-14T08:44:02.395" v="152" actId="1076"/>
          <ac:picMkLst>
            <pc:docMk/>
            <pc:sldMk cId="2174618647" sldId="355"/>
            <ac:picMk id="16" creationId="{8F903ABD-66A3-724B-62EA-3DDFE5158E0A}"/>
          </ac:picMkLst>
        </pc:picChg>
        <pc:picChg chg="mod">
          <ac:chgData name="LEIRE RUIZ RUBIO" userId="1f086cfc-27f2-449b-8ced-7e04df43e536" providerId="ADAL" clId="{06E9CA1C-6E7E-44CB-9E8F-9599366DCDF6}" dt="2025-06-14T08:44:02.395" v="152" actId="1076"/>
          <ac:picMkLst>
            <pc:docMk/>
            <pc:sldMk cId="2174618647" sldId="355"/>
            <ac:picMk id="18" creationId="{93A65145-32BB-6C99-AD95-94CB3FAED45D}"/>
          </ac:picMkLst>
        </pc:picChg>
        <pc:picChg chg="del">
          <ac:chgData name="LEIRE RUIZ RUBIO" userId="1f086cfc-27f2-449b-8ced-7e04df43e536" providerId="ADAL" clId="{06E9CA1C-6E7E-44CB-9E8F-9599366DCDF6}" dt="2025-06-14T08:40:24.862" v="98" actId="478"/>
          <ac:picMkLst>
            <pc:docMk/>
            <pc:sldMk cId="2174618647" sldId="355"/>
            <ac:picMk id="19" creationId="{3A833426-B017-8E8C-D0B2-23B68683A607}"/>
          </ac:picMkLst>
        </pc:picChg>
        <pc:picChg chg="add mod">
          <ac:chgData name="LEIRE RUIZ RUBIO" userId="1f086cfc-27f2-449b-8ced-7e04df43e536" providerId="ADAL" clId="{06E9CA1C-6E7E-44CB-9E8F-9599366DCDF6}" dt="2025-06-14T08:43:54.252" v="151" actId="1076"/>
          <ac:picMkLst>
            <pc:docMk/>
            <pc:sldMk cId="2174618647" sldId="355"/>
            <ac:picMk id="20" creationId="{CF0811EB-8CAE-6FC9-FBEC-42AAD5190435}"/>
          </ac:picMkLst>
        </pc:picChg>
        <pc:picChg chg="mod">
          <ac:chgData name="LEIRE RUIZ RUBIO" userId="1f086cfc-27f2-449b-8ced-7e04df43e536" providerId="ADAL" clId="{06E9CA1C-6E7E-44CB-9E8F-9599366DCDF6}" dt="2025-06-14T08:44:02.395" v="152" actId="1076"/>
          <ac:picMkLst>
            <pc:docMk/>
            <pc:sldMk cId="2174618647" sldId="355"/>
            <ac:picMk id="21" creationId="{9A24C610-61BA-0D3D-0CCC-3C9F6A1DC689}"/>
          </ac:picMkLst>
        </pc:picChg>
        <pc:picChg chg="mod">
          <ac:chgData name="LEIRE RUIZ RUBIO" userId="1f086cfc-27f2-449b-8ced-7e04df43e536" providerId="ADAL" clId="{06E9CA1C-6E7E-44CB-9E8F-9599366DCDF6}" dt="2025-06-14T08:43:15.827" v="138" actId="1076"/>
          <ac:picMkLst>
            <pc:docMk/>
            <pc:sldMk cId="2174618647" sldId="355"/>
            <ac:picMk id="22" creationId="{24657B15-64F5-6640-FE88-E74C2954D4C0}"/>
          </ac:picMkLst>
        </pc:picChg>
        <pc:picChg chg="add mod">
          <ac:chgData name="LEIRE RUIZ RUBIO" userId="1f086cfc-27f2-449b-8ced-7e04df43e536" providerId="ADAL" clId="{06E9CA1C-6E7E-44CB-9E8F-9599366DCDF6}" dt="2025-06-14T08:43:51.194" v="150" actId="1076"/>
          <ac:picMkLst>
            <pc:docMk/>
            <pc:sldMk cId="2174618647" sldId="355"/>
            <ac:picMk id="23" creationId="{A87198B9-C6DF-5F94-861D-4501437E4558}"/>
          </ac:picMkLst>
        </pc:picChg>
        <pc:picChg chg="mod">
          <ac:chgData name="LEIRE RUIZ RUBIO" userId="1f086cfc-27f2-449b-8ced-7e04df43e536" providerId="ADAL" clId="{06E9CA1C-6E7E-44CB-9E8F-9599366DCDF6}" dt="2025-06-14T08:44:02.395" v="152" actId="1076"/>
          <ac:picMkLst>
            <pc:docMk/>
            <pc:sldMk cId="2174618647" sldId="355"/>
            <ac:picMk id="24" creationId="{00000000-0000-0000-0000-000000000000}"/>
          </ac:picMkLst>
        </pc:picChg>
        <pc:picChg chg="mod">
          <ac:chgData name="LEIRE RUIZ RUBIO" userId="1f086cfc-27f2-449b-8ced-7e04df43e536" providerId="ADAL" clId="{06E9CA1C-6E7E-44CB-9E8F-9599366DCDF6}" dt="2025-06-14T08:42:02.489" v="122" actId="1076"/>
          <ac:picMkLst>
            <pc:docMk/>
            <pc:sldMk cId="2174618647" sldId="355"/>
            <ac:picMk id="25" creationId="{00000000-0000-0000-0000-000000000000}"/>
          </ac:picMkLst>
        </pc:picChg>
      </pc:sldChg>
      <pc:sldChg chg="del">
        <pc:chgData name="LEIRE RUIZ RUBIO" userId="1f086cfc-27f2-449b-8ced-7e04df43e536" providerId="ADAL" clId="{06E9CA1C-6E7E-44CB-9E8F-9599366DCDF6}" dt="2025-06-14T09:06:37.430" v="850" actId="47"/>
        <pc:sldMkLst>
          <pc:docMk/>
          <pc:sldMk cId="3731801562" sldId="356"/>
        </pc:sldMkLst>
      </pc:sldChg>
      <pc:sldChg chg="addSp modSp del">
        <pc:chgData name="LEIRE RUIZ RUBIO" userId="1f086cfc-27f2-449b-8ced-7e04df43e536" providerId="ADAL" clId="{06E9CA1C-6E7E-44CB-9E8F-9599366DCDF6}" dt="2025-06-14T14:06:34.686" v="1273" actId="47"/>
        <pc:sldMkLst>
          <pc:docMk/>
          <pc:sldMk cId="44028628" sldId="357"/>
        </pc:sldMkLst>
        <pc:spChg chg="add mod">
          <ac:chgData name="LEIRE RUIZ RUBIO" userId="1f086cfc-27f2-449b-8ced-7e04df43e536" providerId="ADAL" clId="{06E9CA1C-6E7E-44CB-9E8F-9599366DCDF6}" dt="2025-06-14T14:04:08.989" v="1254"/>
          <ac:spMkLst>
            <pc:docMk/>
            <pc:sldMk cId="44028628" sldId="357"/>
            <ac:spMk id="2" creationId="{5059FF80-B499-7106-97FC-615C11238A88}"/>
          </ac:spMkLst>
        </pc:spChg>
      </pc:sldChg>
      <pc:sldChg chg="modSp mod">
        <pc:chgData name="LEIRE RUIZ RUBIO" userId="1f086cfc-27f2-449b-8ced-7e04df43e536" providerId="ADAL" clId="{06E9CA1C-6E7E-44CB-9E8F-9599366DCDF6}" dt="2025-06-14T14:39:43.916" v="1522" actId="20577"/>
        <pc:sldMkLst>
          <pc:docMk/>
          <pc:sldMk cId="3688326342" sldId="375"/>
        </pc:sldMkLst>
        <pc:spChg chg="mod">
          <ac:chgData name="LEIRE RUIZ RUBIO" userId="1f086cfc-27f2-449b-8ced-7e04df43e536" providerId="ADAL" clId="{06E9CA1C-6E7E-44CB-9E8F-9599366DCDF6}" dt="2025-06-14T09:10:57.276" v="872" actId="207"/>
          <ac:spMkLst>
            <pc:docMk/>
            <pc:sldMk cId="3688326342" sldId="375"/>
            <ac:spMk id="7" creationId="{7F7BAEFA-3074-D3AD-A072-EB50422E201A}"/>
          </ac:spMkLst>
        </pc:spChg>
        <pc:spChg chg="mod">
          <ac:chgData name="LEIRE RUIZ RUBIO" userId="1f086cfc-27f2-449b-8ced-7e04df43e536" providerId="ADAL" clId="{06E9CA1C-6E7E-44CB-9E8F-9599366DCDF6}" dt="2025-06-14T14:39:43.916" v="1522" actId="20577"/>
          <ac:spMkLst>
            <pc:docMk/>
            <pc:sldMk cId="3688326342" sldId="375"/>
            <ac:spMk id="9" creationId="{1DA9A85E-B93D-4853-26A0-87E638CA5F02}"/>
          </ac:spMkLst>
        </pc:spChg>
        <pc:spChg chg="mod">
          <ac:chgData name="LEIRE RUIZ RUBIO" userId="1f086cfc-27f2-449b-8ced-7e04df43e536" providerId="ADAL" clId="{06E9CA1C-6E7E-44CB-9E8F-9599366DCDF6}" dt="2025-06-14T13:52:09.484" v="1223" actId="20577"/>
          <ac:spMkLst>
            <pc:docMk/>
            <pc:sldMk cId="3688326342" sldId="375"/>
            <ac:spMk id="16" creationId="{877722AD-E62C-63C3-1165-270327912620}"/>
          </ac:spMkLst>
        </pc:spChg>
      </pc:sldChg>
      <pc:sldChg chg="addSp modSp mod">
        <pc:chgData name="LEIRE RUIZ RUBIO" userId="1f086cfc-27f2-449b-8ced-7e04df43e536" providerId="ADAL" clId="{06E9CA1C-6E7E-44CB-9E8F-9599366DCDF6}" dt="2025-06-14T14:59:45.051" v="1532" actId="1076"/>
        <pc:sldMkLst>
          <pc:docMk/>
          <pc:sldMk cId="3911622470" sldId="385"/>
        </pc:sldMkLst>
        <pc:spChg chg="add mod">
          <ac:chgData name="LEIRE RUIZ RUBIO" userId="1f086cfc-27f2-449b-8ced-7e04df43e536" providerId="ADAL" clId="{06E9CA1C-6E7E-44CB-9E8F-9599366DCDF6}" dt="2025-06-14T09:11:11.626" v="873"/>
          <ac:spMkLst>
            <pc:docMk/>
            <pc:sldMk cId="3911622470" sldId="385"/>
            <ac:spMk id="4" creationId="{EB1B2C4A-7051-629F-FCDA-60DD5058776E}"/>
          </ac:spMkLst>
        </pc:spChg>
        <pc:spChg chg="mod">
          <ac:chgData name="LEIRE RUIZ RUBIO" userId="1f086cfc-27f2-449b-8ced-7e04df43e536" providerId="ADAL" clId="{06E9CA1C-6E7E-44CB-9E8F-9599366DCDF6}" dt="2025-06-14T13:55:53.593" v="1253" actId="1076"/>
          <ac:spMkLst>
            <pc:docMk/>
            <pc:sldMk cId="3911622470" sldId="385"/>
            <ac:spMk id="5" creationId="{B83684D4-3213-3D48-DB81-F65B59972A12}"/>
          </ac:spMkLst>
        </pc:spChg>
        <pc:picChg chg="add mod">
          <ac:chgData name="LEIRE RUIZ RUBIO" userId="1f086cfc-27f2-449b-8ced-7e04df43e536" providerId="ADAL" clId="{06E9CA1C-6E7E-44CB-9E8F-9599366DCDF6}" dt="2025-06-14T14:59:45.051" v="1532" actId="1076"/>
          <ac:picMkLst>
            <pc:docMk/>
            <pc:sldMk cId="3911622470" sldId="385"/>
            <ac:picMk id="7" creationId="{D07A5651-9A3F-126A-18EC-224B8CED466A}"/>
          </ac:picMkLst>
        </pc:picChg>
        <pc:picChg chg="mod">
          <ac:chgData name="LEIRE RUIZ RUBIO" userId="1f086cfc-27f2-449b-8ced-7e04df43e536" providerId="ADAL" clId="{06E9CA1C-6E7E-44CB-9E8F-9599366DCDF6}" dt="2025-06-14T09:09:03.662" v="852" actId="1076"/>
          <ac:picMkLst>
            <pc:docMk/>
            <pc:sldMk cId="3911622470" sldId="385"/>
            <ac:picMk id="10" creationId="{121DF81B-5B16-60BB-59B8-1BFB91487FCA}"/>
          </ac:picMkLst>
        </pc:picChg>
      </pc:sldChg>
      <pc:sldChg chg="del">
        <pc:chgData name="LEIRE RUIZ RUBIO" userId="1f086cfc-27f2-449b-8ced-7e04df43e536" providerId="ADAL" clId="{06E9CA1C-6E7E-44CB-9E8F-9599366DCDF6}" dt="2025-06-14T15:13:01.018" v="1585" actId="47"/>
        <pc:sldMkLst>
          <pc:docMk/>
          <pc:sldMk cId="2249471280" sldId="416"/>
        </pc:sldMkLst>
      </pc:sldChg>
      <pc:sldChg chg="del ord">
        <pc:chgData name="LEIRE RUIZ RUBIO" userId="1f086cfc-27f2-449b-8ced-7e04df43e536" providerId="ADAL" clId="{06E9CA1C-6E7E-44CB-9E8F-9599366DCDF6}" dt="2025-06-14T15:02:04.431" v="1553" actId="47"/>
        <pc:sldMkLst>
          <pc:docMk/>
          <pc:sldMk cId="2498080792" sldId="419"/>
        </pc:sldMkLst>
      </pc:sldChg>
      <pc:sldChg chg="addSp delSp modSp mod delAnim modAnim">
        <pc:chgData name="LEIRE RUIZ RUBIO" userId="1f086cfc-27f2-449b-8ced-7e04df43e536" providerId="ADAL" clId="{06E9CA1C-6E7E-44CB-9E8F-9599366DCDF6}" dt="2025-06-14T15:41:03.319" v="1992" actId="1076"/>
        <pc:sldMkLst>
          <pc:docMk/>
          <pc:sldMk cId="1730624482" sldId="438"/>
        </pc:sldMkLst>
        <pc:spChg chg="add mod">
          <ac:chgData name="LEIRE RUIZ RUBIO" userId="1f086cfc-27f2-449b-8ced-7e04df43e536" providerId="ADAL" clId="{06E9CA1C-6E7E-44CB-9E8F-9599366DCDF6}" dt="2025-06-14T15:37:34.644" v="1876" actId="1076"/>
          <ac:spMkLst>
            <pc:docMk/>
            <pc:sldMk cId="1730624482" sldId="438"/>
            <ac:spMk id="4" creationId="{9D231854-6400-15FB-8717-D9A1F6024421}"/>
          </ac:spMkLst>
        </pc:spChg>
        <pc:spChg chg="del">
          <ac:chgData name="LEIRE RUIZ RUBIO" userId="1f086cfc-27f2-449b-8ced-7e04df43e536" providerId="ADAL" clId="{06E9CA1C-6E7E-44CB-9E8F-9599366DCDF6}" dt="2025-06-14T09:13:40.891" v="900" actId="478"/>
          <ac:spMkLst>
            <pc:docMk/>
            <pc:sldMk cId="1730624482" sldId="438"/>
            <ac:spMk id="7" creationId="{D1287C36-4E8C-F892-A2ED-9E41154344C7}"/>
          </ac:spMkLst>
        </pc:spChg>
        <pc:spChg chg="del mod">
          <ac:chgData name="LEIRE RUIZ RUBIO" userId="1f086cfc-27f2-449b-8ced-7e04df43e536" providerId="ADAL" clId="{06E9CA1C-6E7E-44CB-9E8F-9599366DCDF6}" dt="2025-06-14T15:36:06.577" v="1861" actId="478"/>
          <ac:spMkLst>
            <pc:docMk/>
            <pc:sldMk cId="1730624482" sldId="438"/>
            <ac:spMk id="8" creationId="{00000000-0000-0000-0000-000000000000}"/>
          </ac:spMkLst>
        </pc:spChg>
        <pc:spChg chg="mod">
          <ac:chgData name="LEIRE RUIZ RUBIO" userId="1f086cfc-27f2-449b-8ced-7e04df43e536" providerId="ADAL" clId="{06E9CA1C-6E7E-44CB-9E8F-9599366DCDF6}" dt="2025-06-14T15:38:39.290" v="1935" actId="6549"/>
          <ac:spMkLst>
            <pc:docMk/>
            <pc:sldMk cId="1730624482" sldId="438"/>
            <ac:spMk id="9" creationId="{D054E013-9925-0E34-BA2E-BC545A26F4F5}"/>
          </ac:spMkLst>
        </pc:spChg>
        <pc:spChg chg="add del">
          <ac:chgData name="LEIRE RUIZ RUBIO" userId="1f086cfc-27f2-449b-8ced-7e04df43e536" providerId="ADAL" clId="{06E9CA1C-6E7E-44CB-9E8F-9599366DCDF6}" dt="2025-06-14T09:33:14.308" v="951" actId="22"/>
          <ac:spMkLst>
            <pc:docMk/>
            <pc:sldMk cId="1730624482" sldId="438"/>
            <ac:spMk id="10" creationId="{0186C97F-329B-FE73-1E14-19961CE365BA}"/>
          </ac:spMkLst>
        </pc:spChg>
        <pc:spChg chg="add mod">
          <ac:chgData name="LEIRE RUIZ RUBIO" userId="1f086cfc-27f2-449b-8ced-7e04df43e536" providerId="ADAL" clId="{06E9CA1C-6E7E-44CB-9E8F-9599366DCDF6}" dt="2025-06-14T15:35:38.644" v="1857" actId="20577"/>
          <ac:spMkLst>
            <pc:docMk/>
            <pc:sldMk cId="1730624482" sldId="438"/>
            <ac:spMk id="11" creationId="{299AE477-F9AC-5DE4-736C-6C55BDF75B94}"/>
          </ac:spMkLst>
        </pc:spChg>
        <pc:spChg chg="add del">
          <ac:chgData name="LEIRE RUIZ RUBIO" userId="1f086cfc-27f2-449b-8ced-7e04df43e536" providerId="ADAL" clId="{06E9CA1C-6E7E-44CB-9E8F-9599366DCDF6}" dt="2025-06-14T15:37:53.666" v="1880" actId="478"/>
          <ac:spMkLst>
            <pc:docMk/>
            <pc:sldMk cId="1730624482" sldId="438"/>
            <ac:spMk id="13" creationId="{3219C520-C3F1-EF58-7D5B-852E0616E9D4}"/>
          </ac:spMkLst>
        </pc:spChg>
        <pc:spChg chg="add mod">
          <ac:chgData name="LEIRE RUIZ RUBIO" userId="1f086cfc-27f2-449b-8ced-7e04df43e536" providerId="ADAL" clId="{06E9CA1C-6E7E-44CB-9E8F-9599366DCDF6}" dt="2025-06-14T15:40:37.828" v="1982" actId="1076"/>
          <ac:spMkLst>
            <pc:docMk/>
            <pc:sldMk cId="1730624482" sldId="438"/>
            <ac:spMk id="14" creationId="{5535A9A7-BCD8-D393-8A26-1AEB8458785E}"/>
          </ac:spMkLst>
        </pc:spChg>
        <pc:picChg chg="del">
          <ac:chgData name="LEIRE RUIZ RUBIO" userId="1f086cfc-27f2-449b-8ced-7e04df43e536" providerId="ADAL" clId="{06E9CA1C-6E7E-44CB-9E8F-9599366DCDF6}" dt="2025-06-14T09:13:25.461" v="898" actId="478"/>
          <ac:picMkLst>
            <pc:docMk/>
            <pc:sldMk cId="1730624482" sldId="438"/>
            <ac:picMk id="2" creationId="{713BEA94-CD62-6C98-3E3D-1FD2855DE9BE}"/>
          </ac:picMkLst>
        </pc:picChg>
        <pc:picChg chg="add del mod">
          <ac:chgData name="LEIRE RUIZ RUBIO" userId="1f086cfc-27f2-449b-8ced-7e04df43e536" providerId="ADAL" clId="{06E9CA1C-6E7E-44CB-9E8F-9599366DCDF6}" dt="2025-06-14T15:38:43.210" v="1936" actId="478"/>
          <ac:picMkLst>
            <pc:docMk/>
            <pc:sldMk cId="1730624482" sldId="438"/>
            <ac:picMk id="3" creationId="{2FF7F990-ED35-AFC0-435C-6F1C87C86E2D}"/>
          </ac:picMkLst>
        </pc:picChg>
        <pc:picChg chg="add del mod">
          <ac:chgData name="LEIRE RUIZ RUBIO" userId="1f086cfc-27f2-449b-8ced-7e04df43e536" providerId="ADAL" clId="{06E9CA1C-6E7E-44CB-9E8F-9599366DCDF6}" dt="2025-06-14T15:38:43.890" v="1937" actId="478"/>
          <ac:picMkLst>
            <pc:docMk/>
            <pc:sldMk cId="1730624482" sldId="438"/>
            <ac:picMk id="5" creationId="{1F4233A4-2C20-83B5-08F7-1D0885505E19}"/>
          </ac:picMkLst>
        </pc:picChg>
        <pc:picChg chg="add mod">
          <ac:chgData name="LEIRE RUIZ RUBIO" userId="1f086cfc-27f2-449b-8ced-7e04df43e536" providerId="ADAL" clId="{06E9CA1C-6E7E-44CB-9E8F-9599366DCDF6}" dt="2025-06-14T15:40:40.442" v="1984" actId="1076"/>
          <ac:picMkLst>
            <pc:docMk/>
            <pc:sldMk cId="1730624482" sldId="438"/>
            <ac:picMk id="15" creationId="{3B4660A3-FCD5-2C73-68AE-8187A5AF2484}"/>
          </ac:picMkLst>
        </pc:picChg>
        <pc:picChg chg="add mod">
          <ac:chgData name="LEIRE RUIZ RUBIO" userId="1f086cfc-27f2-449b-8ced-7e04df43e536" providerId="ADAL" clId="{06E9CA1C-6E7E-44CB-9E8F-9599366DCDF6}" dt="2025-06-14T15:40:56.931" v="1990" actId="1076"/>
          <ac:picMkLst>
            <pc:docMk/>
            <pc:sldMk cId="1730624482" sldId="438"/>
            <ac:picMk id="17" creationId="{8D8F9604-0759-B564-5F6D-ECF549AEF858}"/>
          </ac:picMkLst>
        </pc:picChg>
        <pc:picChg chg="add mod">
          <ac:chgData name="LEIRE RUIZ RUBIO" userId="1f086cfc-27f2-449b-8ced-7e04df43e536" providerId="ADAL" clId="{06E9CA1C-6E7E-44CB-9E8F-9599366DCDF6}" dt="2025-06-14T15:41:03.319" v="1992" actId="1076"/>
          <ac:picMkLst>
            <pc:docMk/>
            <pc:sldMk cId="1730624482" sldId="438"/>
            <ac:picMk id="19" creationId="{72A64F0A-D4FE-C68A-1BAB-42FB04F7CFBC}"/>
          </ac:picMkLst>
        </pc:picChg>
        <pc:picChg chg="del mod">
          <ac:chgData name="LEIRE RUIZ RUBIO" userId="1f086cfc-27f2-449b-8ced-7e04df43e536" providerId="ADAL" clId="{06E9CA1C-6E7E-44CB-9E8F-9599366DCDF6}" dt="2025-06-14T15:37:43.769" v="1877" actId="478"/>
          <ac:picMkLst>
            <pc:docMk/>
            <pc:sldMk cId="1730624482" sldId="438"/>
            <ac:picMk id="1026" creationId="{FFF65FEA-CDAD-CEA9-4EC2-A8BEA0BDC1FA}"/>
          </ac:picMkLst>
        </pc:picChg>
        <pc:picChg chg="add del mod">
          <ac:chgData name="LEIRE RUIZ RUBIO" userId="1f086cfc-27f2-449b-8ced-7e04df43e536" providerId="ADAL" clId="{06E9CA1C-6E7E-44CB-9E8F-9599366DCDF6}" dt="2025-06-14T15:38:44.974" v="1938" actId="478"/>
          <ac:picMkLst>
            <pc:docMk/>
            <pc:sldMk cId="1730624482" sldId="438"/>
            <ac:picMk id="1027" creationId="{C17952D6-B24E-6C0F-609A-44ED63E65C98}"/>
          </ac:picMkLst>
        </pc:picChg>
        <pc:picChg chg="del mod">
          <ac:chgData name="LEIRE RUIZ RUBIO" userId="1f086cfc-27f2-449b-8ced-7e04df43e536" providerId="ADAL" clId="{06E9CA1C-6E7E-44CB-9E8F-9599366DCDF6}" dt="2025-06-14T15:37:43.769" v="1877" actId="478"/>
          <ac:picMkLst>
            <pc:docMk/>
            <pc:sldMk cId="1730624482" sldId="438"/>
            <ac:picMk id="1028" creationId="{906FCB21-38B7-7A90-6762-8C8630BB3820}"/>
          </ac:picMkLst>
        </pc:picChg>
        <pc:picChg chg="add del mod">
          <ac:chgData name="LEIRE RUIZ RUBIO" userId="1f086cfc-27f2-449b-8ced-7e04df43e536" providerId="ADAL" clId="{06E9CA1C-6E7E-44CB-9E8F-9599366DCDF6}" dt="2025-06-14T15:38:45.875" v="1939" actId="478"/>
          <ac:picMkLst>
            <pc:docMk/>
            <pc:sldMk cId="1730624482" sldId="438"/>
            <ac:picMk id="1029" creationId="{F0C060A9-2E9A-A052-0493-FC92D864786E}"/>
          </ac:picMkLst>
        </pc:picChg>
        <pc:picChg chg="del mod">
          <ac:chgData name="LEIRE RUIZ RUBIO" userId="1f086cfc-27f2-449b-8ced-7e04df43e536" providerId="ADAL" clId="{06E9CA1C-6E7E-44CB-9E8F-9599366DCDF6}" dt="2025-06-14T15:37:43.769" v="1877" actId="478"/>
          <ac:picMkLst>
            <pc:docMk/>
            <pc:sldMk cId="1730624482" sldId="438"/>
            <ac:picMk id="1030" creationId="{D580D91C-AAC4-3087-AB64-7C6FF510E09C}"/>
          </ac:picMkLst>
        </pc:picChg>
        <pc:picChg chg="add mod">
          <ac:chgData name="LEIRE RUIZ RUBIO" userId="1f086cfc-27f2-449b-8ced-7e04df43e536" providerId="ADAL" clId="{06E9CA1C-6E7E-44CB-9E8F-9599366DCDF6}" dt="2025-06-14T15:38:06.610" v="1883" actId="1076"/>
          <ac:picMkLst>
            <pc:docMk/>
            <pc:sldMk cId="1730624482" sldId="438"/>
            <ac:picMk id="1031" creationId="{302AD825-F845-17D3-F495-FAFF657FF2D4}"/>
          </ac:picMkLst>
        </pc:picChg>
        <pc:picChg chg="add mod">
          <ac:chgData name="LEIRE RUIZ RUBIO" userId="1f086cfc-27f2-449b-8ced-7e04df43e536" providerId="ADAL" clId="{06E9CA1C-6E7E-44CB-9E8F-9599366DCDF6}" dt="2025-06-14T15:40:38.954" v="1983" actId="1076"/>
          <ac:picMkLst>
            <pc:docMk/>
            <pc:sldMk cId="1730624482" sldId="438"/>
            <ac:picMk id="1033" creationId="{349D9CA3-4075-A4F2-5653-E5B543E773E2}"/>
          </ac:picMkLst>
        </pc:picChg>
        <pc:picChg chg="del mod">
          <ac:chgData name="LEIRE RUIZ RUBIO" userId="1f086cfc-27f2-449b-8ced-7e04df43e536" providerId="ADAL" clId="{06E9CA1C-6E7E-44CB-9E8F-9599366DCDF6}" dt="2025-06-14T15:37:43.769" v="1877" actId="478"/>
          <ac:picMkLst>
            <pc:docMk/>
            <pc:sldMk cId="1730624482" sldId="438"/>
            <ac:picMk id="1034" creationId="{7D0E5A77-542E-48CC-960C-5C47C75F604D}"/>
          </ac:picMkLst>
        </pc:picChg>
        <pc:picChg chg="del">
          <ac:chgData name="LEIRE RUIZ RUBIO" userId="1f086cfc-27f2-449b-8ced-7e04df43e536" providerId="ADAL" clId="{06E9CA1C-6E7E-44CB-9E8F-9599366DCDF6}" dt="2025-06-14T09:13:27.548" v="899" actId="478"/>
          <ac:picMkLst>
            <pc:docMk/>
            <pc:sldMk cId="1730624482" sldId="438"/>
            <ac:picMk id="1036" creationId="{80193C4A-847A-CE55-4764-6A183A4C888D}"/>
          </ac:picMkLst>
        </pc:picChg>
        <pc:picChg chg="del mod">
          <ac:chgData name="LEIRE RUIZ RUBIO" userId="1f086cfc-27f2-449b-8ced-7e04df43e536" providerId="ADAL" clId="{06E9CA1C-6E7E-44CB-9E8F-9599366DCDF6}" dt="2025-06-14T09:13:48.505" v="904" actId="478"/>
          <ac:picMkLst>
            <pc:docMk/>
            <pc:sldMk cId="1730624482" sldId="438"/>
            <ac:picMk id="1038" creationId="{14152B00-DC30-57F1-5A9B-98ABA19D914A}"/>
          </ac:picMkLst>
        </pc:picChg>
        <pc:picChg chg="del">
          <ac:chgData name="LEIRE RUIZ RUBIO" userId="1f086cfc-27f2-449b-8ced-7e04df43e536" providerId="ADAL" clId="{06E9CA1C-6E7E-44CB-9E8F-9599366DCDF6}" dt="2025-06-14T09:13:19.374" v="897" actId="478"/>
          <ac:picMkLst>
            <pc:docMk/>
            <pc:sldMk cId="1730624482" sldId="438"/>
            <ac:picMk id="1040" creationId="{03AC48BE-71B0-D5A3-D7E9-39F18DAD55C6}"/>
          </ac:picMkLst>
        </pc:picChg>
      </pc:sldChg>
      <pc:sldChg chg="del ord">
        <pc:chgData name="LEIRE RUIZ RUBIO" userId="1f086cfc-27f2-449b-8ced-7e04df43e536" providerId="ADAL" clId="{06E9CA1C-6E7E-44CB-9E8F-9599366DCDF6}" dt="2025-06-14T15:03:13.568" v="1556" actId="47"/>
        <pc:sldMkLst>
          <pc:docMk/>
          <pc:sldMk cId="394899760" sldId="439"/>
        </pc:sldMkLst>
      </pc:sldChg>
      <pc:sldChg chg="addSp delSp modSp mod modClrScheme chgLayout">
        <pc:chgData name="LEIRE RUIZ RUBIO" userId="1f086cfc-27f2-449b-8ced-7e04df43e536" providerId="ADAL" clId="{06E9CA1C-6E7E-44CB-9E8F-9599366DCDF6}" dt="2025-06-14T15:17:13.905" v="1699" actId="27636"/>
        <pc:sldMkLst>
          <pc:docMk/>
          <pc:sldMk cId="3968465332" sldId="440"/>
        </pc:sldMkLst>
        <pc:spChg chg="mod ord modVis">
          <ac:chgData name="LEIRE RUIZ RUBIO" userId="1f086cfc-27f2-449b-8ced-7e04df43e536" providerId="ADAL" clId="{06E9CA1C-6E7E-44CB-9E8F-9599366DCDF6}" dt="2025-06-14T15:13:20.290" v="1587" actId="26606"/>
          <ac:spMkLst>
            <pc:docMk/>
            <pc:sldMk cId="3968465332" sldId="440"/>
            <ac:spMk id="2" creationId="{00000000-0000-0000-0000-000000000000}"/>
          </ac:spMkLst>
        </pc:spChg>
        <pc:spChg chg="mod">
          <ac:chgData name="LEIRE RUIZ RUBIO" userId="1f086cfc-27f2-449b-8ced-7e04df43e536" providerId="ADAL" clId="{06E9CA1C-6E7E-44CB-9E8F-9599366DCDF6}" dt="2025-06-14T15:17:13.905" v="1699" actId="27636"/>
          <ac:spMkLst>
            <pc:docMk/>
            <pc:sldMk cId="3968465332" sldId="440"/>
            <ac:spMk id="4" creationId="{00000000-0000-0000-0000-000000000000}"/>
          </ac:spMkLst>
        </pc:spChg>
        <pc:spChg chg="add del mod">
          <ac:chgData name="LEIRE RUIZ RUBIO" userId="1f086cfc-27f2-449b-8ced-7e04df43e536" providerId="ADAL" clId="{06E9CA1C-6E7E-44CB-9E8F-9599366DCDF6}" dt="2025-06-14T15:15:06.804" v="1650" actId="26606"/>
          <ac:spMkLst>
            <pc:docMk/>
            <pc:sldMk cId="3968465332" sldId="440"/>
            <ac:spMk id="9" creationId="{C21440EE-42A0-142D-3B66-F665F2608C07}"/>
          </ac:spMkLst>
        </pc:spChg>
        <pc:spChg chg="add del mod">
          <ac:chgData name="LEIRE RUIZ RUBIO" userId="1f086cfc-27f2-449b-8ced-7e04df43e536" providerId="ADAL" clId="{06E9CA1C-6E7E-44CB-9E8F-9599366DCDF6}" dt="2025-06-14T15:15:06.804" v="1650" actId="26606"/>
          <ac:spMkLst>
            <pc:docMk/>
            <pc:sldMk cId="3968465332" sldId="440"/>
            <ac:spMk id="11" creationId="{703C724E-160E-6317-BD07-390E2370906B}"/>
          </ac:spMkLst>
        </pc:spChg>
        <pc:spChg chg="add del">
          <ac:chgData name="LEIRE RUIZ RUBIO" userId="1f086cfc-27f2-449b-8ced-7e04df43e536" providerId="ADAL" clId="{06E9CA1C-6E7E-44CB-9E8F-9599366DCDF6}" dt="2025-06-14T15:15:37.576" v="1660" actId="26606"/>
          <ac:spMkLst>
            <pc:docMk/>
            <pc:sldMk cId="3968465332" sldId="440"/>
            <ac:spMk id="17" creationId="{0F30FFEF-BF2E-61E4-AEE3-EDE84BD8416D}"/>
          </ac:spMkLst>
        </pc:spChg>
        <pc:spChg chg="add del">
          <ac:chgData name="LEIRE RUIZ RUBIO" userId="1f086cfc-27f2-449b-8ced-7e04df43e536" providerId="ADAL" clId="{06E9CA1C-6E7E-44CB-9E8F-9599366DCDF6}" dt="2025-06-14T15:16:21.735" v="1679" actId="26606"/>
          <ac:spMkLst>
            <pc:docMk/>
            <pc:sldMk cId="3968465332" sldId="440"/>
            <ac:spMk id="22" creationId="{BA977817-9E29-2EDF-9AD6-1C332A0EE0CE}"/>
          </ac:spMkLst>
        </pc:spChg>
        <pc:spChg chg="add del mod">
          <ac:chgData name="LEIRE RUIZ RUBIO" userId="1f086cfc-27f2-449b-8ced-7e04df43e536" providerId="ADAL" clId="{06E9CA1C-6E7E-44CB-9E8F-9599366DCDF6}" dt="2025-06-14T15:16:54.396" v="1695" actId="26606"/>
          <ac:spMkLst>
            <pc:docMk/>
            <pc:sldMk cId="3968465332" sldId="440"/>
            <ac:spMk id="27" creationId="{77746860-DC73-A47D-185B-1676642AA4E5}"/>
          </ac:spMkLst>
        </pc:spChg>
        <pc:spChg chg="add mod">
          <ac:chgData name="LEIRE RUIZ RUBIO" userId="1f086cfc-27f2-449b-8ced-7e04df43e536" providerId="ADAL" clId="{06E9CA1C-6E7E-44CB-9E8F-9599366DCDF6}" dt="2025-06-14T15:16:54.396" v="1695" actId="26606"/>
          <ac:spMkLst>
            <pc:docMk/>
            <pc:sldMk cId="3968465332" sldId="440"/>
            <ac:spMk id="33" creationId="{AB89307B-3E52-6D44-63E3-BBA5BE9A88B5}"/>
          </ac:spMkLst>
        </pc:spChg>
        <pc:picChg chg="del">
          <ac:chgData name="LEIRE RUIZ RUBIO" userId="1f086cfc-27f2-449b-8ced-7e04df43e536" providerId="ADAL" clId="{06E9CA1C-6E7E-44CB-9E8F-9599366DCDF6}" dt="2025-06-14T15:13:14.687" v="1586" actId="21"/>
          <ac:picMkLst>
            <pc:docMk/>
            <pc:sldMk cId="3968465332" sldId="440"/>
            <ac:picMk id="3" creationId="{00000000-0000-0000-0000-000000000000}"/>
          </ac:picMkLst>
        </pc:picChg>
        <pc:picChg chg="add del">
          <ac:chgData name="LEIRE RUIZ RUBIO" userId="1f086cfc-27f2-449b-8ced-7e04df43e536" providerId="ADAL" clId="{06E9CA1C-6E7E-44CB-9E8F-9599366DCDF6}" dt="2025-06-14T15:15:43.049" v="1661" actId="478"/>
          <ac:picMkLst>
            <pc:docMk/>
            <pc:sldMk cId="3968465332" sldId="440"/>
            <ac:picMk id="13" creationId="{8CE1ED4C-B130-8E5B-0B1A-A535AC73D3DE}"/>
          </ac:picMkLst>
        </pc:picChg>
        <pc:picChg chg="add">
          <ac:chgData name="LEIRE RUIZ RUBIO" userId="1f086cfc-27f2-449b-8ced-7e04df43e536" providerId="ADAL" clId="{06E9CA1C-6E7E-44CB-9E8F-9599366DCDF6}" dt="2025-06-14T15:16:54.396" v="1695" actId="26606"/>
          <ac:picMkLst>
            <pc:docMk/>
            <pc:sldMk cId="3968465332" sldId="440"/>
            <ac:picMk id="29" creationId="{F5E12BD9-1608-6D2A-98B3-8F1198152F57}"/>
          </ac:picMkLst>
        </pc:picChg>
      </pc:sldChg>
      <pc:sldChg chg="addSp delSp modSp mod">
        <pc:chgData name="LEIRE RUIZ RUBIO" userId="1f086cfc-27f2-449b-8ced-7e04df43e536" providerId="ADAL" clId="{06E9CA1C-6E7E-44CB-9E8F-9599366DCDF6}" dt="2025-06-14T15:30:49.869" v="1755" actId="478"/>
        <pc:sldMkLst>
          <pc:docMk/>
          <pc:sldMk cId="1286803109" sldId="441"/>
        </pc:sldMkLst>
        <pc:spChg chg="del mod">
          <ac:chgData name="LEIRE RUIZ RUBIO" userId="1f086cfc-27f2-449b-8ced-7e04df43e536" providerId="ADAL" clId="{06E9CA1C-6E7E-44CB-9E8F-9599366DCDF6}" dt="2025-06-14T15:30:49.869" v="1755" actId="478"/>
          <ac:spMkLst>
            <pc:docMk/>
            <pc:sldMk cId="1286803109" sldId="441"/>
            <ac:spMk id="2" creationId="{00000000-0000-0000-0000-000000000000}"/>
          </ac:spMkLst>
        </pc:spChg>
        <pc:spChg chg="mod">
          <ac:chgData name="LEIRE RUIZ RUBIO" userId="1f086cfc-27f2-449b-8ced-7e04df43e536" providerId="ADAL" clId="{06E9CA1C-6E7E-44CB-9E8F-9599366DCDF6}" dt="2025-06-14T15:30:03.900" v="1740" actId="1076"/>
          <ac:spMkLst>
            <pc:docMk/>
            <pc:sldMk cId="1286803109" sldId="441"/>
            <ac:spMk id="8" creationId="{00000000-0000-0000-0000-000000000000}"/>
          </ac:spMkLst>
        </pc:spChg>
        <pc:spChg chg="add del">
          <ac:chgData name="LEIRE RUIZ RUBIO" userId="1f086cfc-27f2-449b-8ced-7e04df43e536" providerId="ADAL" clId="{06E9CA1C-6E7E-44CB-9E8F-9599366DCDF6}" dt="2025-06-14T15:29:11.133" v="1727" actId="478"/>
          <ac:spMkLst>
            <pc:docMk/>
            <pc:sldMk cId="1286803109" sldId="441"/>
            <ac:spMk id="9" creationId="{8A18000B-B93C-8F08-D132-5DFC4DDC2FA1}"/>
          </ac:spMkLst>
        </pc:spChg>
        <pc:spChg chg="mod">
          <ac:chgData name="LEIRE RUIZ RUBIO" userId="1f086cfc-27f2-449b-8ced-7e04df43e536" providerId="ADAL" clId="{06E9CA1C-6E7E-44CB-9E8F-9599366DCDF6}" dt="2025-06-14T15:30:09.618" v="1742" actId="1076"/>
          <ac:spMkLst>
            <pc:docMk/>
            <pc:sldMk cId="1286803109" sldId="441"/>
            <ac:spMk id="10" creationId="{00000000-0000-0000-0000-000000000000}"/>
          </ac:spMkLst>
        </pc:spChg>
        <pc:spChg chg="add del mod">
          <ac:chgData name="LEIRE RUIZ RUBIO" userId="1f086cfc-27f2-449b-8ced-7e04df43e536" providerId="ADAL" clId="{06E9CA1C-6E7E-44CB-9E8F-9599366DCDF6}" dt="2025-06-14T15:29:43.060" v="1734"/>
          <ac:spMkLst>
            <pc:docMk/>
            <pc:sldMk cId="1286803109" sldId="441"/>
            <ac:spMk id="18" creationId="{19BAB132-3751-12D1-7692-583A21784A68}"/>
          </ac:spMkLst>
        </pc:spChg>
        <pc:spChg chg="add mod">
          <ac:chgData name="LEIRE RUIZ RUBIO" userId="1f086cfc-27f2-449b-8ced-7e04df43e536" providerId="ADAL" clId="{06E9CA1C-6E7E-44CB-9E8F-9599366DCDF6}" dt="2025-06-14T15:30:24.594" v="1751" actId="20577"/>
          <ac:spMkLst>
            <pc:docMk/>
            <pc:sldMk cId="1286803109" sldId="441"/>
            <ac:spMk id="19" creationId="{845DE9A1-B397-9E75-D8CB-4FFA5C46938D}"/>
          </ac:spMkLst>
        </pc:spChg>
        <pc:spChg chg="add mod">
          <ac:chgData name="LEIRE RUIZ RUBIO" userId="1f086cfc-27f2-449b-8ced-7e04df43e536" providerId="ADAL" clId="{06E9CA1C-6E7E-44CB-9E8F-9599366DCDF6}" dt="2025-06-14T15:30:47.402" v="1754"/>
          <ac:spMkLst>
            <pc:docMk/>
            <pc:sldMk cId="1286803109" sldId="441"/>
            <ac:spMk id="20" creationId="{19E2D37F-E73D-DB7E-17E3-EB0D71AAB15E}"/>
          </ac:spMkLst>
        </pc:spChg>
        <pc:picChg chg="mod">
          <ac:chgData name="LEIRE RUIZ RUBIO" userId="1f086cfc-27f2-449b-8ced-7e04df43e536" providerId="ADAL" clId="{06E9CA1C-6E7E-44CB-9E8F-9599366DCDF6}" dt="2025-06-14T15:30:13.027" v="1744" actId="1076"/>
          <ac:picMkLst>
            <pc:docMk/>
            <pc:sldMk cId="1286803109" sldId="441"/>
            <ac:picMk id="11" creationId="{1727FE3E-DBF5-6818-2583-D221823EAAAA}"/>
          </ac:picMkLst>
        </pc:picChg>
        <pc:picChg chg="mod">
          <ac:chgData name="LEIRE RUIZ RUBIO" userId="1f086cfc-27f2-449b-8ced-7e04df43e536" providerId="ADAL" clId="{06E9CA1C-6E7E-44CB-9E8F-9599366DCDF6}" dt="2025-06-14T15:30:12.051" v="1743" actId="1076"/>
          <ac:picMkLst>
            <pc:docMk/>
            <pc:sldMk cId="1286803109" sldId="441"/>
            <ac:picMk id="12" creationId="{AA928883-5296-A563-5E23-8410FDA9E9F7}"/>
          </ac:picMkLst>
        </pc:picChg>
        <pc:picChg chg="add del">
          <ac:chgData name="LEIRE RUIZ RUBIO" userId="1f086cfc-27f2-449b-8ced-7e04df43e536" providerId="ADAL" clId="{06E9CA1C-6E7E-44CB-9E8F-9599366DCDF6}" dt="2025-06-14T15:29:19.513" v="1729" actId="478"/>
          <ac:picMkLst>
            <pc:docMk/>
            <pc:sldMk cId="1286803109" sldId="441"/>
            <ac:picMk id="4098" creationId="{52A8F345-F9C6-4813-7462-949559553510}"/>
          </ac:picMkLst>
        </pc:picChg>
        <pc:picChg chg="add del">
          <ac:chgData name="LEIRE RUIZ RUBIO" userId="1f086cfc-27f2-449b-8ced-7e04df43e536" providerId="ADAL" clId="{06E9CA1C-6E7E-44CB-9E8F-9599366DCDF6}" dt="2025-06-14T15:29:19.513" v="1729" actId="478"/>
          <ac:picMkLst>
            <pc:docMk/>
            <pc:sldMk cId="1286803109" sldId="441"/>
            <ac:picMk id="4099" creationId="{3CDD029E-9C5B-83FA-B923-268A60A62F4D}"/>
          </ac:picMkLst>
        </pc:picChg>
        <pc:picChg chg="add del">
          <ac:chgData name="LEIRE RUIZ RUBIO" userId="1f086cfc-27f2-449b-8ced-7e04df43e536" providerId="ADAL" clId="{06E9CA1C-6E7E-44CB-9E8F-9599366DCDF6}" dt="2025-06-14T15:29:19.513" v="1729" actId="478"/>
          <ac:picMkLst>
            <pc:docMk/>
            <pc:sldMk cId="1286803109" sldId="441"/>
            <ac:picMk id="4100" creationId="{9FDFE073-6B8A-B6ED-CEF0-D6418EBBCF64}"/>
          </ac:picMkLst>
        </pc:picChg>
        <pc:picChg chg="add del">
          <ac:chgData name="LEIRE RUIZ RUBIO" userId="1f086cfc-27f2-449b-8ced-7e04df43e536" providerId="ADAL" clId="{06E9CA1C-6E7E-44CB-9E8F-9599366DCDF6}" dt="2025-06-14T15:29:19.513" v="1729" actId="478"/>
          <ac:picMkLst>
            <pc:docMk/>
            <pc:sldMk cId="1286803109" sldId="441"/>
            <ac:picMk id="4101" creationId="{BE23E43F-9684-0EBA-4AF0-7FC080F5C1E9}"/>
          </ac:picMkLst>
        </pc:picChg>
        <pc:picChg chg="add del">
          <ac:chgData name="LEIRE RUIZ RUBIO" userId="1f086cfc-27f2-449b-8ced-7e04df43e536" providerId="ADAL" clId="{06E9CA1C-6E7E-44CB-9E8F-9599366DCDF6}" dt="2025-06-14T15:29:19.513" v="1729" actId="478"/>
          <ac:picMkLst>
            <pc:docMk/>
            <pc:sldMk cId="1286803109" sldId="441"/>
            <ac:picMk id="4102" creationId="{D51D6905-67FE-B842-C579-B88F436F4755}"/>
          </ac:picMkLst>
        </pc:picChg>
        <pc:picChg chg="add mod">
          <ac:chgData name="LEIRE RUIZ RUBIO" userId="1f086cfc-27f2-449b-8ced-7e04df43e536" providerId="ADAL" clId="{06E9CA1C-6E7E-44CB-9E8F-9599366DCDF6}" dt="2025-06-14T15:30:05.306" v="1741" actId="1076"/>
          <ac:picMkLst>
            <pc:docMk/>
            <pc:sldMk cId="1286803109" sldId="441"/>
            <ac:picMk id="4104" creationId="{56968F52-9B94-334B-0F2B-C46B8A9DC382}"/>
          </ac:picMkLst>
        </pc:picChg>
      </pc:sldChg>
      <pc:sldChg chg="addSp delSp modSp new mod ord modClrScheme chgLayout">
        <pc:chgData name="LEIRE RUIZ RUBIO" userId="1f086cfc-27f2-449b-8ced-7e04df43e536" providerId="ADAL" clId="{06E9CA1C-6E7E-44CB-9E8F-9599366DCDF6}" dt="2025-06-14T14:08:03.183" v="1309" actId="1076"/>
        <pc:sldMkLst>
          <pc:docMk/>
          <pc:sldMk cId="667657356" sldId="442"/>
        </pc:sldMkLst>
        <pc:spChg chg="mod ord modVis">
          <ac:chgData name="LEIRE RUIZ RUBIO" userId="1f086cfc-27f2-449b-8ced-7e04df43e536" providerId="ADAL" clId="{06E9CA1C-6E7E-44CB-9E8F-9599366DCDF6}" dt="2025-06-14T09:00:48.225" v="812" actId="26606"/>
          <ac:spMkLst>
            <pc:docMk/>
            <pc:sldMk cId="667657356" sldId="442"/>
            <ac:spMk id="2" creationId="{2AB6FDE6-DE01-FAE5-3E16-244A080A616F}"/>
          </ac:spMkLst>
        </pc:spChg>
        <pc:spChg chg="add mod ord">
          <ac:chgData name="LEIRE RUIZ RUBIO" userId="1f086cfc-27f2-449b-8ced-7e04df43e536" providerId="ADAL" clId="{06E9CA1C-6E7E-44CB-9E8F-9599366DCDF6}" dt="2025-06-14T09:05:05.876" v="833" actId="6549"/>
          <ac:spMkLst>
            <pc:docMk/>
            <pc:sldMk cId="667657356" sldId="442"/>
            <ac:spMk id="3" creationId="{80E46AE8-0FE1-4EB8-E801-3D02E6AAB8CD}"/>
          </ac:spMkLst>
        </pc:spChg>
        <pc:spChg chg="add del mod ord">
          <ac:chgData name="LEIRE RUIZ RUBIO" userId="1f086cfc-27f2-449b-8ced-7e04df43e536" providerId="ADAL" clId="{06E9CA1C-6E7E-44CB-9E8F-9599366DCDF6}" dt="2025-06-14T14:06:10.573" v="1271" actId="478"/>
          <ac:spMkLst>
            <pc:docMk/>
            <pc:sldMk cId="667657356" sldId="442"/>
            <ac:spMk id="6" creationId="{8874103C-2224-3EB6-2F23-B2BBF97FA335}"/>
          </ac:spMkLst>
        </pc:spChg>
        <pc:spChg chg="add del mod">
          <ac:chgData name="LEIRE RUIZ RUBIO" userId="1f086cfc-27f2-449b-8ced-7e04df43e536" providerId="ADAL" clId="{06E9CA1C-6E7E-44CB-9E8F-9599366DCDF6}" dt="2025-06-14T09:00:59.684" v="814"/>
          <ac:spMkLst>
            <pc:docMk/>
            <pc:sldMk cId="667657356" sldId="442"/>
            <ac:spMk id="9" creationId="{77FA749E-0847-6F26-F99E-54D9CCE5D08C}"/>
          </ac:spMkLst>
        </pc:spChg>
        <pc:spChg chg="add del mod">
          <ac:chgData name="LEIRE RUIZ RUBIO" userId="1f086cfc-27f2-449b-8ced-7e04df43e536" providerId="ADAL" clId="{06E9CA1C-6E7E-44CB-9E8F-9599366DCDF6}" dt="2025-06-14T09:01:38.900" v="822" actId="478"/>
          <ac:spMkLst>
            <pc:docMk/>
            <pc:sldMk cId="667657356" sldId="442"/>
            <ac:spMk id="13" creationId="{5BA8F6D6-12FB-90D4-B6E9-78B572A45C06}"/>
          </ac:spMkLst>
        </pc:spChg>
        <pc:spChg chg="add mod">
          <ac:chgData name="LEIRE RUIZ RUBIO" userId="1f086cfc-27f2-449b-8ced-7e04df43e536" providerId="ADAL" clId="{06E9CA1C-6E7E-44CB-9E8F-9599366DCDF6}" dt="2025-06-14T09:01:33.685" v="821"/>
          <ac:spMkLst>
            <pc:docMk/>
            <pc:sldMk cId="667657356" sldId="442"/>
            <ac:spMk id="14" creationId="{98DE2EE0-1366-97FE-21B9-EB116150B093}"/>
          </ac:spMkLst>
        </pc:spChg>
        <pc:spChg chg="add mod">
          <ac:chgData name="LEIRE RUIZ RUBIO" userId="1f086cfc-27f2-449b-8ced-7e04df43e536" providerId="ADAL" clId="{06E9CA1C-6E7E-44CB-9E8F-9599366DCDF6}" dt="2025-06-14T09:01:33.685" v="821"/>
          <ac:spMkLst>
            <pc:docMk/>
            <pc:sldMk cId="667657356" sldId="442"/>
            <ac:spMk id="15" creationId="{775E39AF-B35D-F2EE-6EB8-84E7AB77449A}"/>
          </ac:spMkLst>
        </pc:spChg>
        <pc:spChg chg="add mod">
          <ac:chgData name="LEIRE RUIZ RUBIO" userId="1f086cfc-27f2-449b-8ced-7e04df43e536" providerId="ADAL" clId="{06E9CA1C-6E7E-44CB-9E8F-9599366DCDF6}" dt="2025-06-14T09:01:33.685" v="821"/>
          <ac:spMkLst>
            <pc:docMk/>
            <pc:sldMk cId="667657356" sldId="442"/>
            <ac:spMk id="16" creationId="{D5C673EC-C3B5-C998-D21C-592F711BDA3C}"/>
          </ac:spMkLst>
        </pc:spChg>
        <pc:spChg chg="add mod">
          <ac:chgData name="LEIRE RUIZ RUBIO" userId="1f086cfc-27f2-449b-8ced-7e04df43e536" providerId="ADAL" clId="{06E9CA1C-6E7E-44CB-9E8F-9599366DCDF6}" dt="2025-06-14T09:01:33.685" v="821"/>
          <ac:spMkLst>
            <pc:docMk/>
            <pc:sldMk cId="667657356" sldId="442"/>
            <ac:spMk id="17" creationId="{DDABB097-32AE-0704-FEF3-BD8917180599}"/>
          </ac:spMkLst>
        </pc:spChg>
        <pc:spChg chg="add mod">
          <ac:chgData name="LEIRE RUIZ RUBIO" userId="1f086cfc-27f2-449b-8ced-7e04df43e536" providerId="ADAL" clId="{06E9CA1C-6E7E-44CB-9E8F-9599366DCDF6}" dt="2025-06-14T09:01:33.685" v="821"/>
          <ac:spMkLst>
            <pc:docMk/>
            <pc:sldMk cId="667657356" sldId="442"/>
            <ac:spMk id="18" creationId="{D4A4BECB-D701-6981-C052-32FDCB1420FE}"/>
          </ac:spMkLst>
        </pc:spChg>
        <pc:spChg chg="add mod">
          <ac:chgData name="LEIRE RUIZ RUBIO" userId="1f086cfc-27f2-449b-8ced-7e04df43e536" providerId="ADAL" clId="{06E9CA1C-6E7E-44CB-9E8F-9599366DCDF6}" dt="2025-06-14T14:07:48.467" v="1303" actId="1076"/>
          <ac:spMkLst>
            <pc:docMk/>
            <pc:sldMk cId="667657356" sldId="442"/>
            <ac:spMk id="19" creationId="{A9A00AD4-FEF3-D69C-B842-0510BFA342C1}"/>
          </ac:spMkLst>
        </pc:spChg>
        <pc:spChg chg="add mod">
          <ac:chgData name="LEIRE RUIZ RUBIO" userId="1f086cfc-27f2-449b-8ced-7e04df43e536" providerId="ADAL" clId="{06E9CA1C-6E7E-44CB-9E8F-9599366DCDF6}" dt="2025-06-14T14:07:45.002" v="1302" actId="1076"/>
          <ac:spMkLst>
            <pc:docMk/>
            <pc:sldMk cId="667657356" sldId="442"/>
            <ac:spMk id="20" creationId="{760EE050-42C5-4F39-815E-430E0C9E86A4}"/>
          </ac:spMkLst>
        </pc:spChg>
        <pc:spChg chg="add mod">
          <ac:chgData name="LEIRE RUIZ RUBIO" userId="1f086cfc-27f2-449b-8ced-7e04df43e536" providerId="ADAL" clId="{06E9CA1C-6E7E-44CB-9E8F-9599366DCDF6}" dt="2025-06-14T14:07:32.750" v="1298" actId="1076"/>
          <ac:spMkLst>
            <pc:docMk/>
            <pc:sldMk cId="667657356" sldId="442"/>
            <ac:spMk id="22" creationId="{D3B85C24-EF4D-A896-7E34-6F6A46CC3E4A}"/>
          </ac:spMkLst>
        </pc:spChg>
        <pc:spChg chg="add del mod">
          <ac:chgData name="LEIRE RUIZ RUBIO" userId="1f086cfc-27f2-449b-8ced-7e04df43e536" providerId="ADAL" clId="{06E9CA1C-6E7E-44CB-9E8F-9599366DCDF6}" dt="2025-06-14T14:04:33.613" v="1257" actId="478"/>
          <ac:spMkLst>
            <pc:docMk/>
            <pc:sldMk cId="667657356" sldId="442"/>
            <ac:spMk id="25" creationId="{5DA21E18-EE62-8CB3-D9CD-4368678086ED}"/>
          </ac:spMkLst>
        </pc:spChg>
        <pc:spChg chg="add mod">
          <ac:chgData name="LEIRE RUIZ RUBIO" userId="1f086cfc-27f2-449b-8ced-7e04df43e536" providerId="ADAL" clId="{06E9CA1C-6E7E-44CB-9E8F-9599366DCDF6}" dt="2025-06-14T14:06:16.286" v="1272" actId="1076"/>
          <ac:spMkLst>
            <pc:docMk/>
            <pc:sldMk cId="667657356" sldId="442"/>
            <ac:spMk id="26" creationId="{32542D29-E116-E122-F229-2DACCD860F0B}"/>
          </ac:spMkLst>
        </pc:spChg>
        <pc:grpChg chg="add mod">
          <ac:chgData name="LEIRE RUIZ RUBIO" userId="1f086cfc-27f2-449b-8ced-7e04df43e536" providerId="ADAL" clId="{06E9CA1C-6E7E-44CB-9E8F-9599366DCDF6}" dt="2025-06-14T09:01:47.932" v="823" actId="1076"/>
          <ac:grpSpMkLst>
            <pc:docMk/>
            <pc:sldMk cId="667657356" sldId="442"/>
            <ac:grpSpMk id="12" creationId="{CDD2E95B-E16B-5276-DAB4-F8B50D89835C}"/>
          </ac:grpSpMkLst>
        </pc:grpChg>
        <pc:picChg chg="add del mod">
          <ac:chgData name="LEIRE RUIZ RUBIO" userId="1f086cfc-27f2-449b-8ced-7e04df43e536" providerId="ADAL" clId="{06E9CA1C-6E7E-44CB-9E8F-9599366DCDF6}" dt="2025-06-14T09:00:01.177" v="793" actId="478"/>
          <ac:picMkLst>
            <pc:docMk/>
            <pc:sldMk cId="667657356" sldId="442"/>
            <ac:picMk id="4" creationId="{595B344F-7737-080D-3391-FB3D208EA279}"/>
          </ac:picMkLst>
        </pc:picChg>
        <pc:picChg chg="add">
          <ac:chgData name="LEIRE RUIZ RUBIO" userId="1f086cfc-27f2-449b-8ced-7e04df43e536" providerId="ADAL" clId="{06E9CA1C-6E7E-44CB-9E8F-9599366DCDF6}" dt="2025-06-14T08:59:23.177" v="777"/>
          <ac:picMkLst>
            <pc:docMk/>
            <pc:sldMk cId="667657356" sldId="442"/>
            <ac:picMk id="5" creationId="{D832386B-885F-763D-1DD8-BBD84967A218}"/>
          </ac:picMkLst>
        </pc:picChg>
        <pc:picChg chg="add mod ord">
          <ac:chgData name="LEIRE RUIZ RUBIO" userId="1f086cfc-27f2-449b-8ced-7e04df43e536" providerId="ADAL" clId="{06E9CA1C-6E7E-44CB-9E8F-9599366DCDF6}" dt="2025-06-14T14:06:43.402" v="1274" actId="1076"/>
          <ac:picMkLst>
            <pc:docMk/>
            <pc:sldMk cId="667657356" sldId="442"/>
            <ac:picMk id="7" creationId="{674B64C3-8CEE-4697-22BF-DEFADA40D41E}"/>
          </ac:picMkLst>
        </pc:picChg>
        <pc:picChg chg="add del mod">
          <ac:chgData name="LEIRE RUIZ RUBIO" userId="1f086cfc-27f2-449b-8ced-7e04df43e536" providerId="ADAL" clId="{06E9CA1C-6E7E-44CB-9E8F-9599366DCDF6}" dt="2025-06-14T09:00:33.475" v="802" actId="478"/>
          <ac:picMkLst>
            <pc:docMk/>
            <pc:sldMk cId="667657356" sldId="442"/>
            <ac:picMk id="8" creationId="{C688F0FF-E837-48DD-8A81-7BA41067A638}"/>
          </ac:picMkLst>
        </pc:picChg>
        <pc:picChg chg="add mod ord">
          <ac:chgData name="LEIRE RUIZ RUBIO" userId="1f086cfc-27f2-449b-8ced-7e04df43e536" providerId="ADAL" clId="{06E9CA1C-6E7E-44CB-9E8F-9599366DCDF6}" dt="2025-06-14T09:02:14.357" v="829" actId="166"/>
          <ac:picMkLst>
            <pc:docMk/>
            <pc:sldMk cId="667657356" sldId="442"/>
            <ac:picMk id="10" creationId="{7897ED6E-57C3-F91B-5759-0D6878A28811}"/>
          </ac:picMkLst>
        </pc:picChg>
        <pc:picChg chg="add">
          <ac:chgData name="LEIRE RUIZ RUBIO" userId="1f086cfc-27f2-449b-8ced-7e04df43e536" providerId="ADAL" clId="{06E9CA1C-6E7E-44CB-9E8F-9599366DCDF6}" dt="2025-06-14T09:01:26.524" v="820"/>
          <ac:picMkLst>
            <pc:docMk/>
            <pc:sldMk cId="667657356" sldId="442"/>
            <ac:picMk id="11" creationId="{22BEAAE0-F626-986E-38CB-2B4F275C7E90}"/>
          </ac:picMkLst>
        </pc:picChg>
        <pc:picChg chg="add mod">
          <ac:chgData name="LEIRE RUIZ RUBIO" userId="1f086cfc-27f2-449b-8ced-7e04df43e536" providerId="ADAL" clId="{06E9CA1C-6E7E-44CB-9E8F-9599366DCDF6}" dt="2025-06-14T14:08:03.183" v="1309" actId="1076"/>
          <ac:picMkLst>
            <pc:docMk/>
            <pc:sldMk cId="667657356" sldId="442"/>
            <ac:picMk id="21" creationId="{7D545C78-CFEE-17EB-1F7F-48EDC947DE24}"/>
          </ac:picMkLst>
        </pc:picChg>
        <pc:picChg chg="add mod">
          <ac:chgData name="LEIRE RUIZ RUBIO" userId="1f086cfc-27f2-449b-8ced-7e04df43e536" providerId="ADAL" clId="{06E9CA1C-6E7E-44CB-9E8F-9599366DCDF6}" dt="2025-06-14T14:07:58.450" v="1307" actId="688"/>
          <ac:picMkLst>
            <pc:docMk/>
            <pc:sldMk cId="667657356" sldId="442"/>
            <ac:picMk id="23" creationId="{86FA535F-E98E-E49A-8ED4-81B21C6F292A}"/>
          </ac:picMkLst>
        </pc:picChg>
        <pc:picChg chg="add mod">
          <ac:chgData name="LEIRE RUIZ RUBIO" userId="1f086cfc-27f2-449b-8ced-7e04df43e536" providerId="ADAL" clId="{06E9CA1C-6E7E-44CB-9E8F-9599366DCDF6}" dt="2025-06-14T14:07:52.317" v="1304" actId="1076"/>
          <ac:picMkLst>
            <pc:docMk/>
            <pc:sldMk cId="667657356" sldId="442"/>
            <ac:picMk id="24" creationId="{9E51A1C0-D39F-507E-ACAA-595F0C58C98A}"/>
          </ac:picMkLst>
        </pc:picChg>
      </pc:sldChg>
      <pc:sldChg chg="addSp delSp modSp new mod modMedia">
        <pc:chgData name="LEIRE RUIZ RUBIO" userId="1f086cfc-27f2-449b-8ced-7e04df43e536" providerId="ADAL" clId="{06E9CA1C-6E7E-44CB-9E8F-9599366DCDF6}" dt="2025-06-14T13:48:33.590" v="1154" actId="790"/>
        <pc:sldMkLst>
          <pc:docMk/>
          <pc:sldMk cId="728358232" sldId="443"/>
        </pc:sldMkLst>
        <pc:spChg chg="del">
          <ac:chgData name="LEIRE RUIZ RUBIO" userId="1f086cfc-27f2-449b-8ced-7e04df43e536" providerId="ADAL" clId="{06E9CA1C-6E7E-44CB-9E8F-9599366DCDF6}" dt="2025-06-14T09:39:03.151" v="1051" actId="931"/>
          <ac:spMkLst>
            <pc:docMk/>
            <pc:sldMk cId="728358232" sldId="443"/>
            <ac:spMk id="2" creationId="{9E4CBE7C-4AED-0EB8-3A35-5F7CE012C695}"/>
          </ac:spMkLst>
        </pc:spChg>
        <pc:spChg chg="mod">
          <ac:chgData name="LEIRE RUIZ RUBIO" userId="1f086cfc-27f2-449b-8ced-7e04df43e536" providerId="ADAL" clId="{06E9CA1C-6E7E-44CB-9E8F-9599366DCDF6}" dt="2025-06-14T13:48:33.590" v="1154" actId="790"/>
          <ac:spMkLst>
            <pc:docMk/>
            <pc:sldMk cId="728358232" sldId="443"/>
            <ac:spMk id="3" creationId="{AE4F2201-B52C-6E86-4542-AF1866F48462}"/>
          </ac:spMkLst>
        </pc:spChg>
        <pc:spChg chg="del">
          <ac:chgData name="LEIRE RUIZ RUBIO" userId="1f086cfc-27f2-449b-8ced-7e04df43e536" providerId="ADAL" clId="{06E9CA1C-6E7E-44CB-9E8F-9599366DCDF6}" dt="2025-06-14T13:47:13.782" v="1071" actId="26606"/>
          <ac:spMkLst>
            <pc:docMk/>
            <pc:sldMk cId="728358232" sldId="443"/>
            <ac:spMk id="4" creationId="{9A3DF01E-D540-39A5-DAD3-9CCFC62D898C}"/>
          </ac:spMkLst>
        </pc:spChg>
        <pc:spChg chg="add del mod">
          <ac:chgData name="LEIRE RUIZ RUBIO" userId="1f086cfc-27f2-449b-8ced-7e04df43e536" providerId="ADAL" clId="{06E9CA1C-6E7E-44CB-9E8F-9599366DCDF6}" dt="2025-06-14T13:47:13.782" v="1071" actId="26606"/>
          <ac:spMkLst>
            <pc:docMk/>
            <pc:sldMk cId="728358232" sldId="443"/>
            <ac:spMk id="10" creationId="{6D58E276-D389-C64B-F5C5-FB4FCFB17D29}"/>
          </ac:spMkLst>
        </pc:spChg>
        <pc:spChg chg="add">
          <ac:chgData name="LEIRE RUIZ RUBIO" userId="1f086cfc-27f2-449b-8ced-7e04df43e536" providerId="ADAL" clId="{06E9CA1C-6E7E-44CB-9E8F-9599366DCDF6}" dt="2025-06-14T13:47:13.782" v="1071" actId="26606"/>
          <ac:spMkLst>
            <pc:docMk/>
            <pc:sldMk cId="728358232" sldId="443"/>
            <ac:spMk id="16" creationId="{6140FD70-F904-EE50-1CF0-DEB92858E0F4}"/>
          </ac:spMkLst>
        </pc:spChg>
        <pc:picChg chg="add del mod">
          <ac:chgData name="LEIRE RUIZ RUBIO" userId="1f086cfc-27f2-449b-8ced-7e04df43e536" providerId="ADAL" clId="{06E9CA1C-6E7E-44CB-9E8F-9599366DCDF6}" dt="2025-06-14T13:46:53.316" v="1059" actId="478"/>
          <ac:picMkLst>
            <pc:docMk/>
            <pc:sldMk cId="728358232" sldId="443"/>
            <ac:picMk id="6" creationId="{B441FD4B-CE26-8124-2DE6-C4E2156F05C9}"/>
          </ac:picMkLst>
        </pc:picChg>
        <pc:picChg chg="add del mod">
          <ac:chgData name="LEIRE RUIZ RUBIO" userId="1f086cfc-27f2-449b-8ced-7e04df43e536" providerId="ADAL" clId="{06E9CA1C-6E7E-44CB-9E8F-9599366DCDF6}" dt="2025-06-14T13:46:51.892" v="1058" actId="478"/>
          <ac:picMkLst>
            <pc:docMk/>
            <pc:sldMk cId="728358232" sldId="443"/>
            <ac:picMk id="8" creationId="{6E64037D-5324-1713-CADF-47504AD42290}"/>
          </ac:picMkLst>
        </pc:picChg>
        <pc:picChg chg="add mod">
          <ac:chgData name="LEIRE RUIZ RUBIO" userId="1f086cfc-27f2-449b-8ced-7e04df43e536" providerId="ADAL" clId="{06E9CA1C-6E7E-44CB-9E8F-9599366DCDF6}" dt="2025-06-14T13:47:14.999" v="1073"/>
          <ac:picMkLst>
            <pc:docMk/>
            <pc:sldMk cId="728358232" sldId="443"/>
            <ac:picMk id="12" creationId="{62DE314A-977C-3575-59C9-BEA608541FD8}"/>
          </ac:picMkLst>
        </pc:picChg>
      </pc:sldChg>
      <pc:sldChg chg="addSp delSp modSp new del mod modClrScheme chgLayout">
        <pc:chgData name="LEIRE RUIZ RUBIO" userId="1f086cfc-27f2-449b-8ced-7e04df43e536" providerId="ADAL" clId="{06E9CA1C-6E7E-44CB-9E8F-9599366DCDF6}" dt="2025-06-14T13:51:31.976" v="1206" actId="47"/>
        <pc:sldMkLst>
          <pc:docMk/>
          <pc:sldMk cId="1734704968" sldId="444"/>
        </pc:sldMkLst>
        <pc:spChg chg="add del">
          <ac:chgData name="LEIRE RUIZ RUBIO" userId="1f086cfc-27f2-449b-8ced-7e04df43e536" providerId="ADAL" clId="{06E9CA1C-6E7E-44CB-9E8F-9599366DCDF6}" dt="2025-06-14T13:50:14.505" v="1166" actId="26606"/>
          <ac:spMkLst>
            <pc:docMk/>
            <pc:sldMk cId="1734704968" sldId="444"/>
            <ac:spMk id="2" creationId="{94B60D7E-81A3-15AD-0A2B-337FE15AE12B}"/>
          </ac:spMkLst>
        </pc:spChg>
        <pc:spChg chg="mod">
          <ac:chgData name="LEIRE RUIZ RUBIO" userId="1f086cfc-27f2-449b-8ced-7e04df43e536" providerId="ADAL" clId="{06E9CA1C-6E7E-44CB-9E8F-9599366DCDF6}" dt="2025-06-14T13:50:14.505" v="1166" actId="26606"/>
          <ac:spMkLst>
            <pc:docMk/>
            <pc:sldMk cId="1734704968" sldId="444"/>
            <ac:spMk id="3" creationId="{F1D809CD-4BDD-C12E-C16F-9B59F66EF0E8}"/>
          </ac:spMkLst>
        </pc:spChg>
        <pc:spChg chg="add del">
          <ac:chgData name="LEIRE RUIZ RUBIO" userId="1f086cfc-27f2-449b-8ced-7e04df43e536" providerId="ADAL" clId="{06E9CA1C-6E7E-44CB-9E8F-9599366DCDF6}" dt="2025-06-14T13:50:14.505" v="1166" actId="26606"/>
          <ac:spMkLst>
            <pc:docMk/>
            <pc:sldMk cId="1734704968" sldId="444"/>
            <ac:spMk id="4" creationId="{91B98D36-5B52-AC42-F03C-73CC38301673}"/>
          </ac:spMkLst>
        </pc:spChg>
        <pc:spChg chg="add del">
          <ac:chgData name="LEIRE RUIZ RUBIO" userId="1f086cfc-27f2-449b-8ced-7e04df43e536" providerId="ADAL" clId="{06E9CA1C-6E7E-44CB-9E8F-9599366DCDF6}" dt="2025-06-14T13:50:14.500" v="1165" actId="26606"/>
          <ac:spMkLst>
            <pc:docMk/>
            <pc:sldMk cId="1734704968" sldId="444"/>
            <ac:spMk id="10" creationId="{BC804AD2-07C6-0FE3-C86A-6E923EC08EC2}"/>
          </ac:spMkLst>
        </pc:spChg>
        <pc:spChg chg="add mod">
          <ac:chgData name="LEIRE RUIZ RUBIO" userId="1f086cfc-27f2-449b-8ced-7e04df43e536" providerId="ADAL" clId="{06E9CA1C-6E7E-44CB-9E8F-9599366DCDF6}" dt="2025-06-14T13:50:14.505" v="1166" actId="26606"/>
          <ac:spMkLst>
            <pc:docMk/>
            <pc:sldMk cId="1734704968" sldId="444"/>
            <ac:spMk id="13" creationId="{7BD4F52F-FB38-DB1B-BF81-8C414B567CB8}"/>
          </ac:spMkLst>
        </pc:spChg>
        <pc:picChg chg="add del">
          <ac:chgData name="LEIRE RUIZ RUBIO" userId="1f086cfc-27f2-449b-8ced-7e04df43e536" providerId="ADAL" clId="{06E9CA1C-6E7E-44CB-9E8F-9599366DCDF6}" dt="2025-06-14T13:50:14.500" v="1165" actId="26606"/>
          <ac:picMkLst>
            <pc:docMk/>
            <pc:sldMk cId="1734704968" sldId="444"/>
            <ac:picMk id="6" creationId="{6D17389F-55D1-EC1B-3CCA-51354234F37C}"/>
          </ac:picMkLst>
        </pc:picChg>
        <pc:picChg chg="add">
          <ac:chgData name="LEIRE RUIZ RUBIO" userId="1f086cfc-27f2-449b-8ced-7e04df43e536" providerId="ADAL" clId="{06E9CA1C-6E7E-44CB-9E8F-9599366DCDF6}" dt="2025-06-14T13:50:14.505" v="1166" actId="26606"/>
          <ac:picMkLst>
            <pc:docMk/>
            <pc:sldMk cId="1734704968" sldId="444"/>
            <ac:picMk id="12" creationId="{1C3041A3-56F6-41C3-63E7-85384ABF28B0}"/>
          </ac:picMkLst>
        </pc:picChg>
      </pc:sldChg>
      <pc:sldChg chg="addSp modSp add mod ord modClrScheme chgLayout">
        <pc:chgData name="LEIRE RUIZ RUBIO" userId="1f086cfc-27f2-449b-8ced-7e04df43e536" providerId="ADAL" clId="{06E9CA1C-6E7E-44CB-9E8F-9599366DCDF6}" dt="2025-06-14T13:51:35.859" v="1207"/>
        <pc:sldMkLst>
          <pc:docMk/>
          <pc:sldMk cId="2539852029" sldId="445"/>
        </pc:sldMkLst>
        <pc:spChg chg="mod">
          <ac:chgData name="LEIRE RUIZ RUBIO" userId="1f086cfc-27f2-449b-8ced-7e04df43e536" providerId="ADAL" clId="{06E9CA1C-6E7E-44CB-9E8F-9599366DCDF6}" dt="2025-06-14T13:51:35.859" v="1207"/>
          <ac:spMkLst>
            <pc:docMk/>
            <pc:sldMk cId="2539852029" sldId="445"/>
            <ac:spMk id="3" creationId="{862405E2-B26B-40E1-7B23-B06FB98E6498}"/>
          </ac:spMkLst>
        </pc:spChg>
        <pc:spChg chg="mod ord modVis">
          <ac:chgData name="LEIRE RUIZ RUBIO" userId="1f086cfc-27f2-449b-8ced-7e04df43e536" providerId="ADAL" clId="{06E9CA1C-6E7E-44CB-9E8F-9599366DCDF6}" dt="2025-06-14T13:50:59.744" v="1203" actId="26606"/>
          <ac:spMkLst>
            <pc:docMk/>
            <pc:sldMk cId="2539852029" sldId="445"/>
            <ac:spMk id="13" creationId="{F4807B99-3A1B-063C-0B3C-4BBC33988770}"/>
          </ac:spMkLst>
        </pc:spChg>
        <pc:spChg chg="add mod">
          <ac:chgData name="LEIRE RUIZ RUBIO" userId="1f086cfc-27f2-449b-8ced-7e04df43e536" providerId="ADAL" clId="{06E9CA1C-6E7E-44CB-9E8F-9599366DCDF6}" dt="2025-06-14T13:50:59.744" v="1203" actId="26606"/>
          <ac:spMkLst>
            <pc:docMk/>
            <pc:sldMk cId="2539852029" sldId="445"/>
            <ac:spMk id="18" creationId="{BBAEF403-70A6-48C3-170E-5B0A4E00063A}"/>
          </ac:spMkLst>
        </pc:spChg>
        <pc:picChg chg="mod">
          <ac:chgData name="LEIRE RUIZ RUBIO" userId="1f086cfc-27f2-449b-8ced-7e04df43e536" providerId="ADAL" clId="{06E9CA1C-6E7E-44CB-9E8F-9599366DCDF6}" dt="2025-06-14T13:50:59.744" v="1203" actId="26606"/>
          <ac:picMkLst>
            <pc:docMk/>
            <pc:sldMk cId="2539852029" sldId="445"/>
            <ac:picMk id="12" creationId="{712052C5-26EE-D3C9-420A-B498E9B3C56F}"/>
          </ac:picMkLst>
        </pc:picChg>
      </pc:sldChg>
      <pc:sldChg chg="addSp delSp modSp add mod modClrScheme delAnim chgLayout">
        <pc:chgData name="LEIRE RUIZ RUBIO" userId="1f086cfc-27f2-449b-8ced-7e04df43e536" providerId="ADAL" clId="{06E9CA1C-6E7E-44CB-9E8F-9599366DCDF6}" dt="2025-06-14T13:54:44.489" v="1252" actId="20577"/>
        <pc:sldMkLst>
          <pc:docMk/>
          <pc:sldMk cId="2055851913" sldId="446"/>
        </pc:sldMkLst>
        <pc:spChg chg="mod">
          <ac:chgData name="LEIRE RUIZ RUBIO" userId="1f086cfc-27f2-449b-8ced-7e04df43e536" providerId="ADAL" clId="{06E9CA1C-6E7E-44CB-9E8F-9599366DCDF6}" dt="2025-06-14T13:54:44.489" v="1252" actId="20577"/>
          <ac:spMkLst>
            <pc:docMk/>
            <pc:sldMk cId="2055851913" sldId="446"/>
            <ac:spMk id="3" creationId="{91717DA3-BB42-6598-5B86-111A7054A17E}"/>
          </ac:spMkLst>
        </pc:spChg>
        <pc:spChg chg="del">
          <ac:chgData name="LEIRE RUIZ RUBIO" userId="1f086cfc-27f2-449b-8ced-7e04df43e536" providerId="ADAL" clId="{06E9CA1C-6E7E-44CB-9E8F-9599366DCDF6}" dt="2025-06-14T13:53:24.006" v="1225" actId="26606"/>
          <ac:spMkLst>
            <pc:docMk/>
            <pc:sldMk cId="2055851913" sldId="446"/>
            <ac:spMk id="16" creationId="{5F90ADB6-0866-7AE4-2EBA-943DB1A76E6A}"/>
          </ac:spMkLst>
        </pc:spChg>
        <pc:spChg chg="add del">
          <ac:chgData name="LEIRE RUIZ RUBIO" userId="1f086cfc-27f2-449b-8ced-7e04df43e536" providerId="ADAL" clId="{06E9CA1C-6E7E-44CB-9E8F-9599366DCDF6}" dt="2025-06-14T13:54:35.238" v="1237" actId="26606"/>
          <ac:spMkLst>
            <pc:docMk/>
            <pc:sldMk cId="2055851913" sldId="446"/>
            <ac:spMk id="21" creationId="{C1FDB7D7-F523-6A2D-FBA2-93A236CEACFB}"/>
          </ac:spMkLst>
        </pc:spChg>
        <pc:spChg chg="add del">
          <ac:chgData name="LEIRE RUIZ RUBIO" userId="1f086cfc-27f2-449b-8ced-7e04df43e536" providerId="ADAL" clId="{06E9CA1C-6E7E-44CB-9E8F-9599366DCDF6}" dt="2025-06-14T13:54:22.423" v="1234" actId="26606"/>
          <ac:spMkLst>
            <pc:docMk/>
            <pc:sldMk cId="2055851913" sldId="446"/>
            <ac:spMk id="27" creationId="{DDD6E962-64FF-81D0-F271-EC10E3C10478}"/>
          </ac:spMkLst>
        </pc:spChg>
        <pc:spChg chg="add del mod">
          <ac:chgData name="LEIRE RUIZ RUBIO" userId="1f086cfc-27f2-449b-8ced-7e04df43e536" providerId="ADAL" clId="{06E9CA1C-6E7E-44CB-9E8F-9599366DCDF6}" dt="2025-06-14T13:54:35.221" v="1236" actId="26606"/>
          <ac:spMkLst>
            <pc:docMk/>
            <pc:sldMk cId="2055851913" sldId="446"/>
            <ac:spMk id="30" creationId="{8A076A9C-391C-7AA6-AFF3-23D4AC9F3B24}"/>
          </ac:spMkLst>
        </pc:spChg>
        <pc:spChg chg="add">
          <ac:chgData name="LEIRE RUIZ RUBIO" userId="1f086cfc-27f2-449b-8ced-7e04df43e536" providerId="ADAL" clId="{06E9CA1C-6E7E-44CB-9E8F-9599366DCDF6}" dt="2025-06-14T13:54:35.238" v="1237" actId="26606"/>
          <ac:spMkLst>
            <pc:docMk/>
            <pc:sldMk cId="2055851913" sldId="446"/>
            <ac:spMk id="33" creationId="{DDD6E962-64FF-81D0-F271-EC10E3C10478}"/>
          </ac:spMkLst>
        </pc:spChg>
        <pc:picChg chg="del mod">
          <ac:chgData name="LEIRE RUIZ RUBIO" userId="1f086cfc-27f2-449b-8ced-7e04df43e536" providerId="ADAL" clId="{06E9CA1C-6E7E-44CB-9E8F-9599366DCDF6}" dt="2025-06-14T13:54:13.155" v="1232" actId="478"/>
          <ac:picMkLst>
            <pc:docMk/>
            <pc:sldMk cId="2055851913" sldId="446"/>
            <ac:picMk id="12" creationId="{5C29BBA0-3894-0FCF-6748-70ABAA2AC90C}"/>
          </ac:picMkLst>
        </pc:picChg>
        <pc:picChg chg="add del">
          <ac:chgData name="LEIRE RUIZ RUBIO" userId="1f086cfc-27f2-449b-8ced-7e04df43e536" providerId="ADAL" clId="{06E9CA1C-6E7E-44CB-9E8F-9599366DCDF6}" dt="2025-06-14T13:54:22.423" v="1234" actId="26606"/>
          <ac:picMkLst>
            <pc:docMk/>
            <pc:sldMk cId="2055851913" sldId="446"/>
            <ac:picMk id="23" creationId="{140EC11B-F6CE-9EE5-D00C-B78A00D0DF9C}"/>
          </ac:picMkLst>
        </pc:picChg>
        <pc:picChg chg="add del">
          <ac:chgData name="LEIRE RUIZ RUBIO" userId="1f086cfc-27f2-449b-8ced-7e04df43e536" providerId="ADAL" clId="{06E9CA1C-6E7E-44CB-9E8F-9599366DCDF6}" dt="2025-06-14T13:54:35.221" v="1236" actId="26606"/>
          <ac:picMkLst>
            <pc:docMk/>
            <pc:sldMk cId="2055851913" sldId="446"/>
            <ac:picMk id="29" creationId="{8ACA01E9-D4EC-4ED1-DF49-A3077CE16604}"/>
          </ac:picMkLst>
        </pc:picChg>
        <pc:picChg chg="add">
          <ac:chgData name="LEIRE RUIZ RUBIO" userId="1f086cfc-27f2-449b-8ced-7e04df43e536" providerId="ADAL" clId="{06E9CA1C-6E7E-44CB-9E8F-9599366DCDF6}" dt="2025-06-14T13:54:35.238" v="1237" actId="26606"/>
          <ac:picMkLst>
            <pc:docMk/>
            <pc:sldMk cId="2055851913" sldId="446"/>
            <ac:picMk id="32" creationId="{140EC11B-F6CE-9EE5-D00C-B78A00D0DF9C}"/>
          </ac:picMkLst>
        </pc:picChg>
      </pc:sldChg>
      <pc:sldChg chg="add del">
        <pc:chgData name="LEIRE RUIZ RUBIO" userId="1f086cfc-27f2-449b-8ced-7e04df43e536" providerId="ADAL" clId="{06E9CA1C-6E7E-44CB-9E8F-9599366DCDF6}" dt="2025-06-14T15:02:00.678" v="1552" actId="47"/>
        <pc:sldMkLst>
          <pc:docMk/>
          <pc:sldMk cId="2719694690" sldId="447"/>
        </pc:sldMkLst>
      </pc:sldChg>
      <pc:sldChg chg="addSp delSp modSp add mod">
        <pc:chgData name="LEIRE RUIZ RUBIO" userId="1f086cfc-27f2-449b-8ced-7e04df43e536" providerId="ADAL" clId="{06E9CA1C-6E7E-44CB-9E8F-9599366DCDF6}" dt="2025-06-14T15:32:05.499" v="1761" actId="1076"/>
        <pc:sldMkLst>
          <pc:docMk/>
          <pc:sldMk cId="2602955430" sldId="448"/>
        </pc:sldMkLst>
        <pc:spChg chg="del">
          <ac:chgData name="LEIRE RUIZ RUBIO" userId="1f086cfc-27f2-449b-8ced-7e04df43e536" providerId="ADAL" clId="{06E9CA1C-6E7E-44CB-9E8F-9599366DCDF6}" dt="2025-06-14T15:22:37.457" v="1706" actId="478"/>
          <ac:spMkLst>
            <pc:docMk/>
            <pc:sldMk cId="2602955430" sldId="448"/>
            <ac:spMk id="11" creationId="{792B4F9F-3524-F9E9-2CB8-8EDEC2947936}"/>
          </ac:spMkLst>
        </pc:spChg>
        <pc:spChg chg="del">
          <ac:chgData name="LEIRE RUIZ RUBIO" userId="1f086cfc-27f2-449b-8ced-7e04df43e536" providerId="ADAL" clId="{06E9CA1C-6E7E-44CB-9E8F-9599366DCDF6}" dt="2025-06-14T15:22:40.467" v="1708" actId="478"/>
          <ac:spMkLst>
            <pc:docMk/>
            <pc:sldMk cId="2602955430" sldId="448"/>
            <ac:spMk id="13" creationId="{586EB501-35F3-07CD-BD44-8746D46D2A7A}"/>
          </ac:spMkLst>
        </pc:spChg>
        <pc:spChg chg="del">
          <ac:chgData name="LEIRE RUIZ RUBIO" userId="1f086cfc-27f2-449b-8ced-7e04df43e536" providerId="ADAL" clId="{06E9CA1C-6E7E-44CB-9E8F-9599366DCDF6}" dt="2025-06-14T15:25:30.763" v="1720" actId="478"/>
          <ac:spMkLst>
            <pc:docMk/>
            <pc:sldMk cId="2602955430" sldId="448"/>
            <ac:spMk id="14" creationId="{17DA5C31-60AE-529E-4AA9-8110BEAB5D83}"/>
          </ac:spMkLst>
        </pc:spChg>
        <pc:spChg chg="del">
          <ac:chgData name="LEIRE RUIZ RUBIO" userId="1f086cfc-27f2-449b-8ced-7e04df43e536" providerId="ADAL" clId="{06E9CA1C-6E7E-44CB-9E8F-9599366DCDF6}" dt="2025-06-14T15:22:37.457" v="1706" actId="478"/>
          <ac:spMkLst>
            <pc:docMk/>
            <pc:sldMk cId="2602955430" sldId="448"/>
            <ac:spMk id="15" creationId="{9C68D260-6BA5-6C73-27A3-93EAAB5A23F0}"/>
          </ac:spMkLst>
        </pc:spChg>
        <pc:spChg chg="del">
          <ac:chgData name="LEIRE RUIZ RUBIO" userId="1f086cfc-27f2-449b-8ced-7e04df43e536" providerId="ADAL" clId="{06E9CA1C-6E7E-44CB-9E8F-9599366DCDF6}" dt="2025-06-14T15:22:37.457" v="1706" actId="478"/>
          <ac:spMkLst>
            <pc:docMk/>
            <pc:sldMk cId="2602955430" sldId="448"/>
            <ac:spMk id="16" creationId="{960EF534-B03A-4428-B960-B63222A8E27E}"/>
          </ac:spMkLst>
        </pc:spChg>
        <pc:spChg chg="mod">
          <ac:chgData name="LEIRE RUIZ RUBIO" userId="1f086cfc-27f2-449b-8ced-7e04df43e536" providerId="ADAL" clId="{06E9CA1C-6E7E-44CB-9E8F-9599366DCDF6}" dt="2025-06-14T15:27:48.956" v="1724" actId="20577"/>
          <ac:spMkLst>
            <pc:docMk/>
            <pc:sldMk cId="2602955430" sldId="448"/>
            <ac:spMk id="24" creationId="{12EB0F5D-BF20-2089-1A82-A4A75369BF75}"/>
          </ac:spMkLst>
        </pc:spChg>
        <pc:spChg chg="mod">
          <ac:chgData name="LEIRE RUIZ RUBIO" userId="1f086cfc-27f2-449b-8ced-7e04df43e536" providerId="ADAL" clId="{06E9CA1C-6E7E-44CB-9E8F-9599366DCDF6}" dt="2025-06-14T15:22:31.484" v="1704" actId="20577"/>
          <ac:spMkLst>
            <pc:docMk/>
            <pc:sldMk cId="2602955430" sldId="448"/>
            <ac:spMk id="26" creationId="{9154A822-F840-0674-0598-809C1EF7EA87}"/>
          </ac:spMkLst>
        </pc:spChg>
        <pc:grpChg chg="del">
          <ac:chgData name="LEIRE RUIZ RUBIO" userId="1f086cfc-27f2-449b-8ced-7e04df43e536" providerId="ADAL" clId="{06E9CA1C-6E7E-44CB-9E8F-9599366DCDF6}" dt="2025-06-14T15:22:34.761" v="1705" actId="478"/>
          <ac:grpSpMkLst>
            <pc:docMk/>
            <pc:sldMk cId="2602955430" sldId="448"/>
            <ac:grpSpMk id="9" creationId="{80F3B55D-C565-2678-7ED3-48D6E9AEFEA5}"/>
          </ac:grpSpMkLst>
        </pc:grpChg>
        <pc:grpChg chg="del">
          <ac:chgData name="LEIRE RUIZ RUBIO" userId="1f086cfc-27f2-449b-8ced-7e04df43e536" providerId="ADAL" clId="{06E9CA1C-6E7E-44CB-9E8F-9599366DCDF6}" dt="2025-06-14T15:22:38.169" v="1707" actId="478"/>
          <ac:grpSpMkLst>
            <pc:docMk/>
            <pc:sldMk cId="2602955430" sldId="448"/>
            <ac:grpSpMk id="30" creationId="{885EA70A-A7E9-CCE5-A206-154C40F3708C}"/>
          </ac:grpSpMkLst>
        </pc:grpChg>
        <pc:picChg chg="add mod">
          <ac:chgData name="LEIRE RUIZ RUBIO" userId="1f086cfc-27f2-449b-8ced-7e04df43e536" providerId="ADAL" clId="{06E9CA1C-6E7E-44CB-9E8F-9599366DCDF6}" dt="2025-06-14T15:23:49.982" v="1714" actId="1076"/>
          <ac:picMkLst>
            <pc:docMk/>
            <pc:sldMk cId="2602955430" sldId="448"/>
            <ac:picMk id="20" creationId="{F0783B5E-C1DF-0260-73A5-613F9F796119}"/>
          </ac:picMkLst>
        </pc:picChg>
        <pc:picChg chg="add mod">
          <ac:chgData name="LEIRE RUIZ RUBIO" userId="1f086cfc-27f2-449b-8ced-7e04df43e536" providerId="ADAL" clId="{06E9CA1C-6E7E-44CB-9E8F-9599366DCDF6}" dt="2025-06-14T15:25:26.050" v="1719" actId="14100"/>
          <ac:picMkLst>
            <pc:docMk/>
            <pc:sldMk cId="2602955430" sldId="448"/>
            <ac:picMk id="25" creationId="{C02F50CD-7620-FAE9-A7C9-5BF0019D12C4}"/>
          </ac:picMkLst>
        </pc:picChg>
        <pc:picChg chg="del">
          <ac:chgData name="LEIRE RUIZ RUBIO" userId="1f086cfc-27f2-449b-8ced-7e04df43e536" providerId="ADAL" clId="{06E9CA1C-6E7E-44CB-9E8F-9599366DCDF6}" dt="2025-06-14T15:31:58.138" v="1756" actId="478"/>
          <ac:picMkLst>
            <pc:docMk/>
            <pc:sldMk cId="2602955430" sldId="448"/>
            <ac:picMk id="2050" creationId="{CBC59310-176D-9A4D-E046-0B2BB4EFF1E2}"/>
          </ac:picMkLst>
        </pc:picChg>
        <pc:picChg chg="del">
          <ac:chgData name="LEIRE RUIZ RUBIO" userId="1f086cfc-27f2-449b-8ced-7e04df43e536" providerId="ADAL" clId="{06E9CA1C-6E7E-44CB-9E8F-9599366DCDF6}" dt="2025-06-14T15:31:59.091" v="1757" actId="478"/>
          <ac:picMkLst>
            <pc:docMk/>
            <pc:sldMk cId="2602955430" sldId="448"/>
            <ac:picMk id="2052" creationId="{1672379E-6627-2D26-F58C-A7085A6FF8EF}"/>
          </ac:picMkLst>
        </pc:picChg>
        <pc:picChg chg="add del mod">
          <ac:chgData name="LEIRE RUIZ RUBIO" userId="1f086cfc-27f2-449b-8ced-7e04df43e536" providerId="ADAL" clId="{06E9CA1C-6E7E-44CB-9E8F-9599366DCDF6}" dt="2025-06-14T15:23:48.274" v="1713" actId="478"/>
          <ac:picMkLst>
            <pc:docMk/>
            <pc:sldMk cId="2602955430" sldId="448"/>
            <ac:picMk id="3074" creationId="{D0115056-C380-9497-5387-DFF5C3B217B6}"/>
          </ac:picMkLst>
        </pc:picChg>
        <pc:picChg chg="add mod">
          <ac:chgData name="LEIRE RUIZ RUBIO" userId="1f086cfc-27f2-449b-8ced-7e04df43e536" providerId="ADAL" clId="{06E9CA1C-6E7E-44CB-9E8F-9599366DCDF6}" dt="2025-06-14T15:32:05.499" v="1761" actId="1076"/>
          <ac:picMkLst>
            <pc:docMk/>
            <pc:sldMk cId="2602955430" sldId="448"/>
            <ac:picMk id="3076" creationId="{93C1868A-8768-338C-468E-0BEE30F3AB82}"/>
          </ac:picMkLst>
        </pc:picChg>
      </pc:sldChg>
      <pc:sldChg chg="add">
        <pc:chgData name="LEIRE RUIZ RUBIO" userId="1f086cfc-27f2-449b-8ced-7e04df43e536" providerId="ADAL" clId="{06E9CA1C-6E7E-44CB-9E8F-9599366DCDF6}" dt="2025-06-14T15:34:23.623" v="1853" actId="2890"/>
        <pc:sldMkLst>
          <pc:docMk/>
          <pc:sldMk cId="238794262" sldId="449"/>
        </pc:sldMkLst>
      </pc:sldChg>
      <pc:sldMasterChg chg="delSldLayout">
        <pc:chgData name="LEIRE RUIZ RUBIO" userId="1f086cfc-27f2-449b-8ced-7e04df43e536" providerId="ADAL" clId="{06E9CA1C-6E7E-44CB-9E8F-9599366DCDF6}" dt="2025-06-14T15:13:01.018" v="1585" actId="47"/>
        <pc:sldMasterMkLst>
          <pc:docMk/>
          <pc:sldMasterMk cId="595105642" sldId="2147483715"/>
        </pc:sldMasterMkLst>
        <pc:sldLayoutChg chg="del">
          <pc:chgData name="LEIRE RUIZ RUBIO" userId="1f086cfc-27f2-449b-8ced-7e04df43e536" providerId="ADAL" clId="{06E9CA1C-6E7E-44CB-9E8F-9599366DCDF6}" dt="2025-06-14T15:13:01.018" v="1585" actId="47"/>
          <pc:sldLayoutMkLst>
            <pc:docMk/>
            <pc:sldMasterMk cId="595105642" sldId="2147483715"/>
            <pc:sldLayoutMk cId="3615062867" sldId="2147483772"/>
          </pc:sldLayoutMkLst>
        </pc:sldLayoutChg>
      </pc:sldMasterChg>
    </pc:docChg>
  </pc:docChgLst>
  <pc:docChgLst>
    <pc:chgData name="LEIRE RUIZ RUBIO" userId="1f086cfc-27f2-449b-8ced-7e04df43e536" providerId="ADAL" clId="{2BCFFC0B-176D-4269-ADB2-6DA223CCFD56}"/>
    <pc:docChg chg="addSld modSld">
      <pc:chgData name="LEIRE RUIZ RUBIO" userId="1f086cfc-27f2-449b-8ced-7e04df43e536" providerId="ADAL" clId="{2BCFFC0B-176D-4269-ADB2-6DA223CCFD56}" dt="2025-06-13T14:15:37.231" v="12"/>
      <pc:docMkLst>
        <pc:docMk/>
      </pc:docMkLst>
      <pc:sldChg chg="modSp add mod">
        <pc:chgData name="LEIRE RUIZ RUBIO" userId="1f086cfc-27f2-449b-8ced-7e04df43e536" providerId="ADAL" clId="{2BCFFC0B-176D-4269-ADB2-6DA223CCFD56}" dt="2025-06-13T14:04:36.077" v="4" actId="1076"/>
        <pc:sldMkLst>
          <pc:docMk/>
          <pc:sldMk cId="0" sldId="256"/>
        </pc:sldMkLst>
        <pc:spChg chg="mod">
          <ac:chgData name="LEIRE RUIZ RUBIO" userId="1f086cfc-27f2-449b-8ced-7e04df43e536" providerId="ADAL" clId="{2BCFFC0B-176D-4269-ADB2-6DA223CCFD56}" dt="2025-06-13T14:04:26.765" v="1" actId="1076"/>
          <ac:spMkLst>
            <pc:docMk/>
            <pc:sldMk cId="0" sldId="256"/>
            <ac:spMk id="11" creationId="{00000000-0000-0000-0000-000000000000}"/>
          </ac:spMkLst>
        </pc:spChg>
        <pc:spChg chg="mod">
          <ac:chgData name="LEIRE RUIZ RUBIO" userId="1f086cfc-27f2-449b-8ced-7e04df43e536" providerId="ADAL" clId="{2BCFFC0B-176D-4269-ADB2-6DA223CCFD56}" dt="2025-06-13T14:04:36.077" v="4" actId="1076"/>
          <ac:spMkLst>
            <pc:docMk/>
            <pc:sldMk cId="0" sldId="256"/>
            <ac:spMk id="15" creationId="{00000000-0000-0000-0000-000000000000}"/>
          </ac:spMkLst>
        </pc:spChg>
        <pc:spChg chg="mod">
          <ac:chgData name="LEIRE RUIZ RUBIO" userId="1f086cfc-27f2-449b-8ced-7e04df43e536" providerId="ADAL" clId="{2BCFFC0B-176D-4269-ADB2-6DA223CCFD56}" dt="2025-06-13T14:04:31.937" v="3" actId="1076"/>
          <ac:spMkLst>
            <pc:docMk/>
            <pc:sldMk cId="0" sldId="256"/>
            <ac:spMk id="16" creationId="{00000000-0000-0000-0000-000000000000}"/>
          </ac:spMkLst>
        </pc:spChg>
      </pc:sldChg>
      <pc:sldChg chg="addSp delSp modSp add mod">
        <pc:chgData name="LEIRE RUIZ RUBIO" userId="1f086cfc-27f2-449b-8ced-7e04df43e536" providerId="ADAL" clId="{2BCFFC0B-176D-4269-ADB2-6DA223CCFD56}" dt="2025-06-13T14:08:50.779" v="11"/>
        <pc:sldMkLst>
          <pc:docMk/>
          <pc:sldMk cId="505275008" sldId="339"/>
        </pc:sldMkLst>
        <pc:spChg chg="del mod">
          <ac:chgData name="LEIRE RUIZ RUBIO" userId="1f086cfc-27f2-449b-8ced-7e04df43e536" providerId="ADAL" clId="{2BCFFC0B-176D-4269-ADB2-6DA223CCFD56}" dt="2025-06-13T14:08:50.779" v="11"/>
          <ac:spMkLst>
            <pc:docMk/>
            <pc:sldMk cId="505275008" sldId="339"/>
            <ac:spMk id="2" creationId="{00000000-0000-0000-0000-000000000000}"/>
          </ac:spMkLst>
        </pc:spChg>
        <pc:spChg chg="mod">
          <ac:chgData name="LEIRE RUIZ RUBIO" userId="1f086cfc-27f2-449b-8ced-7e04df43e536" providerId="ADAL" clId="{2BCFFC0B-176D-4269-ADB2-6DA223CCFD56}" dt="2025-06-13T14:07:24.200" v="6" actId="6549"/>
          <ac:spMkLst>
            <pc:docMk/>
            <pc:sldMk cId="505275008" sldId="339"/>
            <ac:spMk id="4" creationId="{AEFAA97D-6266-71B6-6B36-F73BFB8A3984}"/>
          </ac:spMkLst>
        </pc:spChg>
        <pc:picChg chg="add mod">
          <ac:chgData name="LEIRE RUIZ RUBIO" userId="1f086cfc-27f2-449b-8ced-7e04df43e536" providerId="ADAL" clId="{2BCFFC0B-176D-4269-ADB2-6DA223CCFD56}" dt="2025-06-13T14:08:25.947" v="8" actId="1076"/>
          <ac:picMkLst>
            <pc:docMk/>
            <pc:sldMk cId="505275008" sldId="339"/>
            <ac:picMk id="3" creationId="{08254016-0B11-600A-F149-A3729E708D34}"/>
          </ac:picMkLst>
        </pc:picChg>
      </pc:sldChg>
      <pc:sldChg chg="add">
        <pc:chgData name="LEIRE RUIZ RUBIO" userId="1f086cfc-27f2-449b-8ced-7e04df43e536" providerId="ADAL" clId="{2BCFFC0B-176D-4269-ADB2-6DA223CCFD56}" dt="2025-06-13T14:15:37.231" v="12"/>
        <pc:sldMkLst>
          <pc:docMk/>
          <pc:sldMk cId="3231045449" sldId="346"/>
        </pc:sldMkLst>
      </pc:sldChg>
      <pc:sldChg chg="add">
        <pc:chgData name="LEIRE RUIZ RUBIO" userId="1f086cfc-27f2-449b-8ced-7e04df43e536" providerId="ADAL" clId="{2BCFFC0B-176D-4269-ADB2-6DA223CCFD56}" dt="2025-06-13T14:07:06.850" v="5"/>
        <pc:sldMkLst>
          <pc:docMk/>
          <pc:sldMk cId="2445796132" sldId="354"/>
        </pc:sldMkLst>
      </pc:sldChg>
      <pc:sldChg chg="add">
        <pc:chgData name="LEIRE RUIZ RUBIO" userId="1f086cfc-27f2-449b-8ced-7e04df43e536" providerId="ADAL" clId="{2BCFFC0B-176D-4269-ADB2-6DA223CCFD56}" dt="2025-06-13T14:07:06.850" v="5"/>
        <pc:sldMkLst>
          <pc:docMk/>
          <pc:sldMk cId="2174618647" sldId="355"/>
        </pc:sldMkLst>
      </pc:sldChg>
      <pc:sldChg chg="add">
        <pc:chgData name="LEIRE RUIZ RUBIO" userId="1f086cfc-27f2-449b-8ced-7e04df43e536" providerId="ADAL" clId="{2BCFFC0B-176D-4269-ADB2-6DA223CCFD56}" dt="2025-06-13T14:07:06.850" v="5"/>
        <pc:sldMkLst>
          <pc:docMk/>
          <pc:sldMk cId="3731801562" sldId="356"/>
        </pc:sldMkLst>
      </pc:sldChg>
      <pc:sldChg chg="add">
        <pc:chgData name="LEIRE RUIZ RUBIO" userId="1f086cfc-27f2-449b-8ced-7e04df43e536" providerId="ADAL" clId="{2BCFFC0B-176D-4269-ADB2-6DA223CCFD56}" dt="2025-06-13T14:07:06.850" v="5"/>
        <pc:sldMkLst>
          <pc:docMk/>
          <pc:sldMk cId="44028628" sldId="357"/>
        </pc:sldMkLst>
      </pc:sldChg>
      <pc:sldChg chg="add">
        <pc:chgData name="LEIRE RUIZ RUBIO" userId="1f086cfc-27f2-449b-8ced-7e04df43e536" providerId="ADAL" clId="{2BCFFC0B-176D-4269-ADB2-6DA223CCFD56}" dt="2025-06-13T14:15:37.231" v="12"/>
        <pc:sldMkLst>
          <pc:docMk/>
          <pc:sldMk cId="2249471280" sldId="416"/>
        </pc:sldMkLst>
      </pc:sldChg>
      <pc:sldChg chg="add">
        <pc:chgData name="LEIRE RUIZ RUBIO" userId="1f086cfc-27f2-449b-8ced-7e04df43e536" providerId="ADAL" clId="{2BCFFC0B-176D-4269-ADB2-6DA223CCFD56}" dt="2025-06-13T14:15:37.231" v="12"/>
        <pc:sldMkLst>
          <pc:docMk/>
          <pc:sldMk cId="2498080792" sldId="419"/>
        </pc:sldMkLst>
      </pc:sldChg>
      <pc:sldChg chg="add">
        <pc:chgData name="LEIRE RUIZ RUBIO" userId="1f086cfc-27f2-449b-8ced-7e04df43e536" providerId="ADAL" clId="{2BCFFC0B-176D-4269-ADB2-6DA223CCFD56}" dt="2025-06-13T14:15:37.231" v="12"/>
        <pc:sldMkLst>
          <pc:docMk/>
          <pc:sldMk cId="1730624482" sldId="438"/>
        </pc:sldMkLst>
      </pc:sldChg>
      <pc:sldChg chg="add">
        <pc:chgData name="LEIRE RUIZ RUBIO" userId="1f086cfc-27f2-449b-8ced-7e04df43e536" providerId="ADAL" clId="{2BCFFC0B-176D-4269-ADB2-6DA223CCFD56}" dt="2025-06-13T14:15:37.231" v="12"/>
        <pc:sldMkLst>
          <pc:docMk/>
          <pc:sldMk cId="394899760" sldId="439"/>
        </pc:sldMkLst>
      </pc:sldChg>
      <pc:sldChg chg="add">
        <pc:chgData name="LEIRE RUIZ RUBIO" userId="1f086cfc-27f2-449b-8ced-7e04df43e536" providerId="ADAL" clId="{2BCFFC0B-176D-4269-ADB2-6DA223CCFD56}" dt="2025-06-13T14:15:37.231" v="12"/>
        <pc:sldMkLst>
          <pc:docMk/>
          <pc:sldMk cId="3968465332" sldId="440"/>
        </pc:sldMkLst>
      </pc:sldChg>
      <pc:sldChg chg="add">
        <pc:chgData name="LEIRE RUIZ RUBIO" userId="1f086cfc-27f2-449b-8ced-7e04df43e536" providerId="ADAL" clId="{2BCFFC0B-176D-4269-ADB2-6DA223CCFD56}" dt="2025-06-13T14:15:37.231" v="12"/>
        <pc:sldMkLst>
          <pc:docMk/>
          <pc:sldMk cId="1286803109" sldId="44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948C55-F10A-A34E-B576-0DDD545779E1}"/>
              </a:ext>
            </a:extLst>
          </p:cNvPr>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1442222-1824-B44D-AC1B-A4C287BF5AD9}"/>
              </a:ext>
            </a:extLst>
          </p:cNvPr>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B8366711-66DF-034B-A812-7E874C255BC5}" type="datetime1">
              <a:rPr lang="en-US" smtClean="0"/>
              <a:t>6/14/2025</a:t>
            </a:fld>
            <a:endParaRPr lang="en-US"/>
          </a:p>
        </p:txBody>
      </p:sp>
      <p:sp>
        <p:nvSpPr>
          <p:cNvPr id="4" name="Footer Placeholder 3">
            <a:extLst>
              <a:ext uri="{FF2B5EF4-FFF2-40B4-BE49-F238E27FC236}">
                <a16:creationId xmlns:a16="http://schemas.microsoft.com/office/drawing/2014/main" id="{624B62B2-3F98-EC46-A692-A155818ECCC3}"/>
              </a:ext>
            </a:extLst>
          </p:cNvPr>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FCE58C-926C-434B-BE69-E7A89D07A0B3}"/>
              </a:ext>
            </a:extLst>
          </p:cNvPr>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42B26912-4A31-8B4D-9B32-C18B32DE4378}" type="slidenum">
              <a:rPr lang="en-US" smtClean="0"/>
              <a:t>‹Nº›</a:t>
            </a:fld>
            <a:endParaRPr lang="en-US"/>
          </a:p>
        </p:txBody>
      </p:sp>
    </p:spTree>
    <p:extLst>
      <p:ext uri="{BB962C8B-B14F-4D97-AF65-F5344CB8AC3E}">
        <p14:creationId xmlns:p14="http://schemas.microsoft.com/office/powerpoint/2010/main" val="19024239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6ECDA685-6D87-6F47-8C42-FBE115384093}" type="datetime1">
              <a:rPr lang="en-US" smtClean="0"/>
              <a:t>6/14/2025</a:t>
            </a:fld>
            <a:endParaRPr lang="en-US"/>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6136ECE3-4FF3-E743-AEAB-B05CFE66FC10}" type="slidenum">
              <a:rPr lang="en-US" smtClean="0"/>
              <a:t>‹Nº›</a:t>
            </a:fld>
            <a:endParaRPr lang="en-US"/>
          </a:p>
        </p:txBody>
      </p:sp>
    </p:spTree>
    <p:extLst>
      <p:ext uri="{BB962C8B-B14F-4D97-AF65-F5344CB8AC3E}">
        <p14:creationId xmlns:p14="http://schemas.microsoft.com/office/powerpoint/2010/main" val="235945577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550863" y="1628775"/>
            <a:ext cx="4995087" cy="1903375"/>
          </a:xfrm>
        </p:spPr>
        <p:txBody>
          <a:bodyPr anchor="b">
            <a:normAutofit/>
          </a:bodyPr>
          <a:lstStyle>
            <a:lvl1pPr algn="l">
              <a:defRPr sz="4800" b="1">
                <a:solidFill>
                  <a:schemeClr val="tx2"/>
                </a:solidFill>
                <a:latin typeface="+mn-lt"/>
              </a:defRPr>
            </a:lvl1pPr>
          </a:lstStyle>
          <a:p>
            <a:r>
              <a:rPr lang="en-GB" dirty="0"/>
              <a:t>Click to edit master title</a:t>
            </a:r>
            <a:endParaRPr lang="en-US" dirty="0"/>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558609" y="3807120"/>
            <a:ext cx="4985849" cy="524759"/>
          </a:xfrm>
          <a:ln>
            <a:noFill/>
          </a:ln>
        </p:spPr>
        <p:txBody>
          <a:bodyPr>
            <a:normAutofit/>
          </a:bodyPr>
          <a:lstStyle>
            <a:lvl1pPr algn="l">
              <a:defRPr sz="2000" b="0">
                <a:solidFill>
                  <a:schemeClr val="accent1"/>
                </a:solidFill>
                <a:latin typeface="+mn-lt"/>
              </a:defRPr>
            </a:lvl1pPr>
          </a:lstStyle>
          <a:p>
            <a:pPr lvl="0"/>
            <a:r>
              <a:rPr lang="en-US" dirty="0"/>
              <a:t>Click to edit subtitle</a:t>
            </a:r>
          </a:p>
        </p:txBody>
      </p:sp>
      <p:sp>
        <p:nvSpPr>
          <p:cNvPr id="2" name="TextBox 1">
            <a:extLst>
              <a:ext uri="{FF2B5EF4-FFF2-40B4-BE49-F238E27FC236}">
                <a16:creationId xmlns:a16="http://schemas.microsoft.com/office/drawing/2014/main" id="{015CFF68-FBEC-250D-9E0B-104B9CA8A829}"/>
              </a:ext>
            </a:extLst>
          </p:cNvPr>
          <p:cNvSpPr txBox="1"/>
          <p:nvPr userDrawn="1"/>
        </p:nvSpPr>
        <p:spPr>
          <a:xfrm>
            <a:off x="10372167" y="6145542"/>
            <a:ext cx="1670481" cy="430887"/>
          </a:xfrm>
          <a:prstGeom prst="rect">
            <a:avLst/>
          </a:prstGeom>
          <a:noFill/>
        </p:spPr>
        <p:txBody>
          <a:bodyPr wrap="square" rtlCol="0" anchor="ctr">
            <a:spAutoFit/>
          </a:bodyPr>
          <a:lstStyle/>
          <a:p>
            <a:r>
              <a:rPr lang="en-GB" sz="1100" b="1" kern="1200" dirty="0">
                <a:solidFill>
                  <a:srgbClr val="164194"/>
                </a:solidFill>
                <a:effectLst/>
                <a:latin typeface="+mn-lt"/>
                <a:ea typeface="+mn-ea"/>
                <a:cs typeface="+mn-cs"/>
              </a:rPr>
              <a:t>Funded by </a:t>
            </a:r>
          </a:p>
          <a:p>
            <a:r>
              <a:rPr lang="en-GB" sz="1100" b="1" kern="1200" dirty="0">
                <a:solidFill>
                  <a:srgbClr val="164194"/>
                </a:solidFill>
                <a:effectLst/>
                <a:latin typeface="+mn-lt"/>
                <a:ea typeface="+mn-ea"/>
                <a:cs typeface="+mn-cs"/>
              </a:rPr>
              <a:t>the European Union</a:t>
            </a:r>
          </a:p>
        </p:txBody>
      </p:sp>
      <p:pic>
        <p:nvPicPr>
          <p:cNvPr id="3" name="Graphic 2">
            <a:extLst>
              <a:ext uri="{FF2B5EF4-FFF2-40B4-BE49-F238E27FC236}">
                <a16:creationId xmlns:a16="http://schemas.microsoft.com/office/drawing/2014/main" id="{E1A38D59-D283-33B6-4BEA-A8580BFBC18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96019" y="6129126"/>
            <a:ext cx="683211" cy="463718"/>
          </a:xfrm>
          <a:prstGeom prst="rect">
            <a:avLst/>
          </a:prstGeom>
        </p:spPr>
      </p:pic>
      <p:sp>
        <p:nvSpPr>
          <p:cNvPr id="4" name="TextBox 3">
            <a:extLst>
              <a:ext uri="{FF2B5EF4-FFF2-40B4-BE49-F238E27FC236}">
                <a16:creationId xmlns:a16="http://schemas.microsoft.com/office/drawing/2014/main" id="{2D9BD4B6-A56B-C5D6-1B9D-80B866359833}"/>
              </a:ext>
            </a:extLst>
          </p:cNvPr>
          <p:cNvSpPr txBox="1"/>
          <p:nvPr userDrawn="1"/>
        </p:nvSpPr>
        <p:spPr>
          <a:xfrm>
            <a:off x="3303103" y="5937784"/>
            <a:ext cx="5585793" cy="738664"/>
          </a:xfrm>
          <a:prstGeom prst="rect">
            <a:avLst/>
          </a:prstGeom>
          <a:noFill/>
        </p:spPr>
        <p:txBody>
          <a:bodyPr wrap="square">
            <a:spAutoFit/>
          </a:bodyPr>
          <a:lstStyle/>
          <a:p>
            <a:pPr algn="just"/>
            <a:r>
              <a:rPr lang="en-US" sz="1050" i="1" dirty="0">
                <a:solidFill>
                  <a:schemeClr val="tx1"/>
                </a:solidFill>
              </a:rPr>
              <a:t>Funded by the European Union. Views and opinions expressed are however those of the author(s) only and do not necessarily reflect those of the European Union or the European Research Executive Agency (REA). Neither the European Union nor the granting authority can be held responsible for them.</a:t>
            </a:r>
          </a:p>
        </p:txBody>
      </p:sp>
    </p:spTree>
    <p:extLst>
      <p:ext uri="{BB962C8B-B14F-4D97-AF65-F5344CB8AC3E}">
        <p14:creationId xmlns:p14="http://schemas.microsoft.com/office/powerpoint/2010/main" val="3328718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076518-D16E-A74C-2EFD-FCA4922A0EEE}"/>
              </a:ext>
            </a:extLst>
          </p:cNvPr>
          <p:cNvSpPr>
            <a:spLocks noGrp="1"/>
          </p:cNvSpPr>
          <p:nvPr>
            <p:ph type="title"/>
          </p:nvPr>
        </p:nvSpPr>
        <p:spPr>
          <a:xfrm>
            <a:off x="550863" y="549275"/>
            <a:ext cx="11090275" cy="524511"/>
          </a:xfrm>
        </p:spPr>
        <p:txBody>
          <a:bodyPr anchor="ctr">
            <a:normAutofit/>
          </a:bodyPr>
          <a:lstStyle>
            <a:lvl1pPr>
              <a:defRPr sz="4000">
                <a:latin typeface="+mn-lt"/>
              </a:defRPr>
            </a:lvl1pPr>
          </a:lstStyle>
          <a:p>
            <a:r>
              <a:rPr lang="en-GB" dirty="0"/>
              <a:t>Click to edit Master title style</a:t>
            </a:r>
            <a:endParaRPr lang="en-US" dirty="0"/>
          </a:p>
        </p:txBody>
      </p:sp>
      <p:sp>
        <p:nvSpPr>
          <p:cNvPr id="7" name="Picture Placeholder 2">
            <a:extLst>
              <a:ext uri="{FF2B5EF4-FFF2-40B4-BE49-F238E27FC236}">
                <a16:creationId xmlns:a16="http://schemas.microsoft.com/office/drawing/2014/main" id="{5D330F87-A5B3-4274-259A-8CD730B64F66}"/>
              </a:ext>
            </a:extLst>
          </p:cNvPr>
          <p:cNvSpPr>
            <a:spLocks noGrp="1"/>
          </p:cNvSpPr>
          <p:nvPr>
            <p:ph type="pic" idx="1" hasCustomPrompt="1"/>
          </p:nvPr>
        </p:nvSpPr>
        <p:spPr>
          <a:xfrm>
            <a:off x="550863" y="1628775"/>
            <a:ext cx="5545138" cy="3708399"/>
          </a:xfrm>
        </p:spPr>
        <p:txBody>
          <a:bodyPr anchor="ctr" anchorCtr="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picture</a:t>
            </a:r>
          </a:p>
        </p:txBody>
      </p:sp>
      <p:sp>
        <p:nvSpPr>
          <p:cNvPr id="8" name="Text Placeholder 3">
            <a:extLst>
              <a:ext uri="{FF2B5EF4-FFF2-40B4-BE49-F238E27FC236}">
                <a16:creationId xmlns:a16="http://schemas.microsoft.com/office/drawing/2014/main" id="{1BD3C15C-48A5-15EE-3E21-0E8E04FA431B}"/>
              </a:ext>
            </a:extLst>
          </p:cNvPr>
          <p:cNvSpPr>
            <a:spLocks noGrp="1"/>
          </p:cNvSpPr>
          <p:nvPr>
            <p:ph type="body" sz="half" idx="2" hasCustomPrompt="1"/>
          </p:nvPr>
        </p:nvSpPr>
        <p:spPr>
          <a:xfrm>
            <a:off x="6664036" y="1635602"/>
            <a:ext cx="4977101" cy="3701573"/>
          </a:xfrm>
        </p:spPr>
        <p:txBody>
          <a:bodyPr anchor="t">
            <a:normAutofit/>
          </a:bodyPr>
          <a:lstStyle>
            <a:lvl1pPr marL="0" indent="0" algn="l">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
        <p:nvSpPr>
          <p:cNvPr id="2" name="Slide Number Placeholder 5">
            <a:extLst>
              <a:ext uri="{FF2B5EF4-FFF2-40B4-BE49-F238E27FC236}">
                <a16:creationId xmlns:a16="http://schemas.microsoft.com/office/drawing/2014/main" id="{7BD43892-74BD-5988-ECFF-09EA14B72823}"/>
              </a:ext>
            </a:extLst>
          </p:cNvPr>
          <p:cNvSpPr>
            <a:spLocks noGrp="1"/>
          </p:cNvSpPr>
          <p:nvPr>
            <p:ph type="sldNum" sz="quarter" idx="4"/>
          </p:nvPr>
        </p:nvSpPr>
        <p:spPr>
          <a:xfrm>
            <a:off x="8897938" y="5896408"/>
            <a:ext cx="2743200" cy="961592"/>
          </a:xfrm>
          <a:prstGeom prst="rect">
            <a:avLst/>
          </a:prstGeom>
        </p:spPr>
        <p:txBody>
          <a:bodyPr vert="horz" lIns="91440" tIns="45720" rIns="91440" bIns="45720" rtlCol="0" anchor="ctr"/>
          <a:lstStyle>
            <a:lvl1pPr algn="r">
              <a:defRPr sz="1200">
                <a:solidFill>
                  <a:schemeClr val="tx2"/>
                </a:solidFill>
              </a:defRPr>
            </a:lvl1pPr>
          </a:lstStyle>
          <a:p>
            <a:fld id="{A1C02BF3-6CFC-A548-B91D-73F201674A01}" type="slidenum">
              <a:rPr lang="en-US" smtClean="0"/>
              <a:pPr/>
              <a:t>‹Nº›</a:t>
            </a:fld>
            <a:endParaRPr lang="en-US" dirty="0"/>
          </a:p>
        </p:txBody>
      </p:sp>
      <p:grpSp>
        <p:nvGrpSpPr>
          <p:cNvPr id="3" name="Group 2">
            <a:extLst>
              <a:ext uri="{FF2B5EF4-FFF2-40B4-BE49-F238E27FC236}">
                <a16:creationId xmlns:a16="http://schemas.microsoft.com/office/drawing/2014/main" id="{D0D08051-1E14-B572-8D5B-A28014A8E4F5}"/>
              </a:ext>
            </a:extLst>
          </p:cNvPr>
          <p:cNvGrpSpPr/>
          <p:nvPr userDrawn="1"/>
        </p:nvGrpSpPr>
        <p:grpSpPr>
          <a:xfrm>
            <a:off x="2678645" y="6137688"/>
            <a:ext cx="2091333" cy="430887"/>
            <a:chOff x="2678645" y="6137688"/>
            <a:chExt cx="2091333" cy="430887"/>
          </a:xfrm>
        </p:grpSpPr>
        <p:sp>
          <p:nvSpPr>
            <p:cNvPr id="4" name="TextBox 3">
              <a:extLst>
                <a:ext uri="{FF2B5EF4-FFF2-40B4-BE49-F238E27FC236}">
                  <a16:creationId xmlns:a16="http://schemas.microsoft.com/office/drawing/2014/main" id="{11E30306-D53C-C704-87F4-4C14AFCF68BB}"/>
                </a:ext>
              </a:extLst>
            </p:cNvPr>
            <p:cNvSpPr txBox="1"/>
            <p:nvPr userDrawn="1"/>
          </p:nvSpPr>
          <p:spPr>
            <a:xfrm>
              <a:off x="3209043" y="6137688"/>
              <a:ext cx="1560935" cy="430887"/>
            </a:xfrm>
            <a:prstGeom prst="rect">
              <a:avLst/>
            </a:prstGeom>
            <a:noFill/>
          </p:spPr>
          <p:txBody>
            <a:bodyPr wrap="square" rtlCol="0" anchor="ctr">
              <a:spAutoFit/>
            </a:bodyPr>
            <a:lstStyle/>
            <a:p>
              <a:r>
                <a:rPr lang="en-GB" sz="1100" b="1" kern="1200" dirty="0">
                  <a:solidFill>
                    <a:srgbClr val="164194"/>
                  </a:solidFill>
                  <a:effectLst/>
                  <a:latin typeface="+mn-lt"/>
                  <a:ea typeface="+mn-ea"/>
                  <a:cs typeface="+mn-cs"/>
                </a:rPr>
                <a:t>Funded by </a:t>
              </a:r>
            </a:p>
            <a:p>
              <a:r>
                <a:rPr lang="en-GB" sz="1100" b="1" kern="1200" dirty="0">
                  <a:solidFill>
                    <a:srgbClr val="164194"/>
                  </a:solidFill>
                  <a:effectLst/>
                  <a:latin typeface="+mn-lt"/>
                  <a:ea typeface="+mn-ea"/>
                  <a:cs typeface="+mn-cs"/>
                </a:rPr>
                <a:t>the European Union</a:t>
              </a:r>
            </a:p>
          </p:txBody>
        </p:sp>
        <p:pic>
          <p:nvPicPr>
            <p:cNvPr id="5" name="Picture 4">
              <a:extLst>
                <a:ext uri="{FF2B5EF4-FFF2-40B4-BE49-F238E27FC236}">
                  <a16:creationId xmlns:a16="http://schemas.microsoft.com/office/drawing/2014/main" id="{D461B20D-C3D9-73C3-4462-7AF7A49DEF9F}"/>
                </a:ext>
              </a:extLst>
            </p:cNvPr>
            <p:cNvPicPr>
              <a:picLocks noChangeAspect="1"/>
            </p:cNvPicPr>
            <p:nvPr userDrawn="1"/>
          </p:nvPicPr>
          <p:blipFill>
            <a:blip r:embed="rId2"/>
            <a:stretch>
              <a:fillRect/>
            </a:stretch>
          </p:blipFill>
          <p:spPr>
            <a:xfrm>
              <a:off x="2678645" y="6187614"/>
              <a:ext cx="530398" cy="359695"/>
            </a:xfrm>
            <a:prstGeom prst="rect">
              <a:avLst/>
            </a:prstGeom>
          </p:spPr>
        </p:pic>
      </p:grpSp>
    </p:spTree>
    <p:extLst>
      <p:ext uri="{BB962C8B-B14F-4D97-AF65-F5344CB8AC3E}">
        <p14:creationId xmlns:p14="http://schemas.microsoft.com/office/powerpoint/2010/main" val="374614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8A804-EDA6-F945-8BC6-B1A966F7E811}"/>
              </a:ext>
            </a:extLst>
          </p:cNvPr>
          <p:cNvSpPr txBox="1"/>
          <p:nvPr userDrawn="1"/>
        </p:nvSpPr>
        <p:spPr>
          <a:xfrm>
            <a:off x="550863" y="2721114"/>
            <a:ext cx="11090275" cy="707886"/>
          </a:xfrm>
          <a:prstGeom prst="rect">
            <a:avLst/>
          </a:prstGeom>
          <a:noFill/>
        </p:spPr>
        <p:txBody>
          <a:bodyPr wrap="square" rtlCol="0">
            <a:spAutoFit/>
          </a:bodyPr>
          <a:lstStyle/>
          <a:p>
            <a:pPr algn="ctr"/>
            <a:r>
              <a:rPr lang="en-US" sz="4000" b="1" kern="1200" dirty="0">
                <a:solidFill>
                  <a:schemeClr val="tx2"/>
                </a:solidFill>
                <a:effectLst/>
                <a:latin typeface="+mn-lt"/>
                <a:ea typeface="+mn-ea"/>
                <a:cs typeface="+mn-cs"/>
              </a:rPr>
              <a:t>Thank you for your attention</a:t>
            </a:r>
            <a:endParaRPr lang="en-US" sz="4000" b="1" dirty="0">
              <a:solidFill>
                <a:schemeClr val="tx2"/>
              </a:solidFill>
            </a:endParaRPr>
          </a:p>
        </p:txBody>
      </p:sp>
      <p:grpSp>
        <p:nvGrpSpPr>
          <p:cNvPr id="8" name="Group 7">
            <a:extLst>
              <a:ext uri="{FF2B5EF4-FFF2-40B4-BE49-F238E27FC236}">
                <a16:creationId xmlns:a16="http://schemas.microsoft.com/office/drawing/2014/main" id="{664BB21B-9C2B-CAAF-3028-FA9742200BD4}"/>
              </a:ext>
            </a:extLst>
          </p:cNvPr>
          <p:cNvGrpSpPr/>
          <p:nvPr userDrawn="1"/>
        </p:nvGrpSpPr>
        <p:grpSpPr>
          <a:xfrm>
            <a:off x="9672838" y="6137840"/>
            <a:ext cx="2091335" cy="430887"/>
            <a:chOff x="9694104" y="6116574"/>
            <a:chExt cx="2091335" cy="430887"/>
          </a:xfrm>
        </p:grpSpPr>
        <p:pic>
          <p:nvPicPr>
            <p:cNvPr id="4" name="Graphic 3">
              <a:extLst>
                <a:ext uri="{FF2B5EF4-FFF2-40B4-BE49-F238E27FC236}">
                  <a16:creationId xmlns:a16="http://schemas.microsoft.com/office/drawing/2014/main" id="{0794F9DC-1DAE-47EC-949B-617513F537A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694104" y="6166195"/>
              <a:ext cx="530400" cy="360000"/>
            </a:xfrm>
            <a:prstGeom prst="rect">
              <a:avLst/>
            </a:prstGeom>
          </p:spPr>
        </p:pic>
        <p:sp>
          <p:nvSpPr>
            <p:cNvPr id="7" name="TextBox 6">
              <a:extLst>
                <a:ext uri="{FF2B5EF4-FFF2-40B4-BE49-F238E27FC236}">
                  <a16:creationId xmlns:a16="http://schemas.microsoft.com/office/drawing/2014/main" id="{0AF93CD5-5BAE-E0BD-A5E7-50FB1421F780}"/>
                </a:ext>
              </a:extLst>
            </p:cNvPr>
            <p:cNvSpPr txBox="1"/>
            <p:nvPr userDrawn="1"/>
          </p:nvSpPr>
          <p:spPr>
            <a:xfrm>
              <a:off x="10224504" y="6116574"/>
              <a:ext cx="1560935" cy="430887"/>
            </a:xfrm>
            <a:prstGeom prst="rect">
              <a:avLst/>
            </a:prstGeom>
            <a:noFill/>
          </p:spPr>
          <p:txBody>
            <a:bodyPr wrap="square" rtlCol="0" anchor="ctr">
              <a:spAutoFit/>
            </a:bodyPr>
            <a:lstStyle/>
            <a:p>
              <a:r>
                <a:rPr lang="en-GB" sz="1100" b="1" kern="1200" dirty="0">
                  <a:solidFill>
                    <a:srgbClr val="164194"/>
                  </a:solidFill>
                  <a:effectLst/>
                  <a:latin typeface="+mn-lt"/>
                  <a:ea typeface="+mn-ea"/>
                  <a:cs typeface="+mn-cs"/>
                </a:rPr>
                <a:t>Funded by </a:t>
              </a:r>
            </a:p>
            <a:p>
              <a:r>
                <a:rPr lang="en-GB" sz="1100" b="1" kern="1200" dirty="0">
                  <a:solidFill>
                    <a:srgbClr val="164194"/>
                  </a:solidFill>
                  <a:effectLst/>
                  <a:latin typeface="+mn-lt"/>
                  <a:ea typeface="+mn-ea"/>
                  <a:cs typeface="+mn-cs"/>
                </a:rPr>
                <a:t>the European Union</a:t>
              </a:r>
            </a:p>
          </p:txBody>
        </p:sp>
      </p:grpSp>
    </p:spTree>
    <p:extLst>
      <p:ext uri="{BB962C8B-B14F-4D97-AF65-F5344CB8AC3E}">
        <p14:creationId xmlns:p14="http://schemas.microsoft.com/office/powerpoint/2010/main" val="216297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15" name="ZoneTexte 4">
            <a:extLst>
              <a:ext uri="{FF2B5EF4-FFF2-40B4-BE49-F238E27FC236}">
                <a16:creationId xmlns:a16="http://schemas.microsoft.com/office/drawing/2014/main" id="{07599DF2-0F95-9A4B-99A4-BF901DF9CD09}"/>
              </a:ext>
            </a:extLst>
          </p:cNvPr>
          <p:cNvSpPr txBox="1"/>
          <p:nvPr userDrawn="1"/>
        </p:nvSpPr>
        <p:spPr>
          <a:xfrm>
            <a:off x="550863" y="781248"/>
            <a:ext cx="3863304" cy="307777"/>
          </a:xfrm>
          <a:prstGeom prst="rect">
            <a:avLst/>
          </a:prstGeom>
          <a:noFill/>
        </p:spPr>
        <p:txBody>
          <a:bodyPr wrap="square" lIns="0" tIns="0" rIns="0" bIns="0" rtlCol="0" anchor="b">
            <a:spAutoFit/>
          </a:bodyPr>
          <a:lstStyle/>
          <a:p>
            <a:pPr algn="l"/>
            <a:r>
              <a:rPr lang="fr-FR" sz="2000" b="1" i="0" dirty="0">
                <a:solidFill>
                  <a:schemeClr val="tx2"/>
                </a:solidFill>
                <a:latin typeface="+mj-lt"/>
              </a:rPr>
              <a:t>About SYMBIOREM</a:t>
            </a:r>
          </a:p>
        </p:txBody>
      </p:sp>
      <p:sp>
        <p:nvSpPr>
          <p:cNvPr id="3" name="Text Placeholder 2">
            <a:extLst>
              <a:ext uri="{FF2B5EF4-FFF2-40B4-BE49-F238E27FC236}">
                <a16:creationId xmlns:a16="http://schemas.microsoft.com/office/drawing/2014/main" id="{2220A5AA-9D55-324B-8C2D-6D6B62560621}"/>
              </a:ext>
            </a:extLst>
          </p:cNvPr>
          <p:cNvSpPr>
            <a:spLocks noGrp="1"/>
          </p:cNvSpPr>
          <p:nvPr>
            <p:ph type="body" sz="quarter" idx="10" hasCustomPrompt="1"/>
          </p:nvPr>
        </p:nvSpPr>
        <p:spPr>
          <a:xfrm>
            <a:off x="567501" y="1628775"/>
            <a:ext cx="4993713" cy="3084541"/>
          </a:xfrm>
        </p:spPr>
        <p:txBody>
          <a:bodyPr>
            <a:normAutofit/>
          </a:bodyPr>
          <a:lstStyle>
            <a:lvl1pPr algn="l">
              <a:defRPr sz="12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Click to insert project summary</a:t>
            </a:r>
          </a:p>
        </p:txBody>
      </p:sp>
      <p:sp>
        <p:nvSpPr>
          <p:cNvPr id="16" name="ZoneTexte 4">
            <a:extLst>
              <a:ext uri="{FF2B5EF4-FFF2-40B4-BE49-F238E27FC236}">
                <a16:creationId xmlns:a16="http://schemas.microsoft.com/office/drawing/2014/main" id="{555AB210-7155-C444-9D49-48607587EA8F}"/>
              </a:ext>
            </a:extLst>
          </p:cNvPr>
          <p:cNvSpPr txBox="1"/>
          <p:nvPr userDrawn="1"/>
        </p:nvSpPr>
        <p:spPr>
          <a:xfrm>
            <a:off x="6096000" y="824304"/>
            <a:ext cx="3863304" cy="307777"/>
          </a:xfrm>
          <a:prstGeom prst="rect">
            <a:avLst/>
          </a:prstGeom>
          <a:noFill/>
        </p:spPr>
        <p:txBody>
          <a:bodyPr wrap="square" lIns="0" tIns="0" rIns="0" bIns="0" rtlCol="0">
            <a:spAutoFit/>
          </a:bodyPr>
          <a:lstStyle/>
          <a:p>
            <a:pPr algn="l"/>
            <a:r>
              <a:rPr lang="fr-FR" sz="2000" b="1" i="0" dirty="0" err="1">
                <a:solidFill>
                  <a:schemeClr val="tx2"/>
                </a:solidFill>
                <a:latin typeface="+mj-lt"/>
              </a:rPr>
              <a:t>Get</a:t>
            </a:r>
            <a:r>
              <a:rPr lang="fr-FR" sz="2000" b="1" i="0" dirty="0">
                <a:solidFill>
                  <a:schemeClr val="tx2"/>
                </a:solidFill>
                <a:latin typeface="+mj-lt"/>
              </a:rPr>
              <a:t> in </a:t>
            </a:r>
            <a:r>
              <a:rPr lang="fr-FR" sz="2000" b="1" i="0" dirty="0" err="1">
                <a:solidFill>
                  <a:schemeClr val="tx2"/>
                </a:solidFill>
                <a:latin typeface="+mj-lt"/>
              </a:rPr>
              <a:t>touch</a:t>
            </a:r>
            <a:endParaRPr lang="fr-FR" sz="2000" b="1" i="0" dirty="0">
              <a:solidFill>
                <a:schemeClr val="tx2"/>
              </a:solidFill>
              <a:latin typeface="+mj-lt"/>
            </a:endParaRPr>
          </a:p>
        </p:txBody>
      </p:sp>
      <p:sp>
        <p:nvSpPr>
          <p:cNvPr id="21" name="Text Placeholder 2">
            <a:extLst>
              <a:ext uri="{FF2B5EF4-FFF2-40B4-BE49-F238E27FC236}">
                <a16:creationId xmlns:a16="http://schemas.microsoft.com/office/drawing/2014/main" id="{D11B68AA-4BC7-2840-B2E4-A9936D7F0097}"/>
              </a:ext>
            </a:extLst>
          </p:cNvPr>
          <p:cNvSpPr>
            <a:spLocks noGrp="1"/>
          </p:cNvSpPr>
          <p:nvPr>
            <p:ph type="body" sz="quarter" idx="13" hasCustomPrompt="1"/>
          </p:nvPr>
        </p:nvSpPr>
        <p:spPr>
          <a:xfrm>
            <a:off x="6133694" y="1635327"/>
            <a:ext cx="5507443" cy="173449"/>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b="1">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Name</a:t>
            </a:r>
          </a:p>
        </p:txBody>
      </p:sp>
      <p:sp>
        <p:nvSpPr>
          <p:cNvPr id="19" name="Text Placeholder 2">
            <a:extLst>
              <a:ext uri="{FF2B5EF4-FFF2-40B4-BE49-F238E27FC236}">
                <a16:creationId xmlns:a16="http://schemas.microsoft.com/office/drawing/2014/main" id="{FA470714-8C53-8D04-D3E6-6462308B8408}"/>
              </a:ext>
            </a:extLst>
          </p:cNvPr>
          <p:cNvSpPr>
            <a:spLocks noGrp="1"/>
          </p:cNvSpPr>
          <p:nvPr>
            <p:ph type="body" sz="quarter" idx="14" hasCustomPrompt="1"/>
          </p:nvPr>
        </p:nvSpPr>
        <p:spPr>
          <a:xfrm>
            <a:off x="6133694" y="1845423"/>
            <a:ext cx="5507443" cy="173449"/>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Position</a:t>
            </a:r>
          </a:p>
        </p:txBody>
      </p:sp>
      <p:sp>
        <p:nvSpPr>
          <p:cNvPr id="20" name="Text Placeholder 2">
            <a:extLst>
              <a:ext uri="{FF2B5EF4-FFF2-40B4-BE49-F238E27FC236}">
                <a16:creationId xmlns:a16="http://schemas.microsoft.com/office/drawing/2014/main" id="{88927D47-7949-C3C7-7ED7-708809CAD461}"/>
              </a:ext>
            </a:extLst>
          </p:cNvPr>
          <p:cNvSpPr>
            <a:spLocks noGrp="1"/>
          </p:cNvSpPr>
          <p:nvPr>
            <p:ph type="body" sz="quarter" idx="15" hasCustomPrompt="1"/>
          </p:nvPr>
        </p:nvSpPr>
        <p:spPr>
          <a:xfrm>
            <a:off x="6133694" y="2044927"/>
            <a:ext cx="5507443" cy="173449"/>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chemeClr val="tx2"/>
                </a:solidFill>
                <a:latin typeface="+mn-lt"/>
              </a:defRPr>
            </a:lvl1pPr>
            <a:lvl2pPr algn="l">
              <a:defRPr sz="1400"/>
            </a:lvl2pPr>
            <a:lvl3pPr algn="l">
              <a:defRPr sz="1400"/>
            </a:lvl3pPr>
            <a:lvl4pPr algn="l">
              <a:defRPr sz="1400"/>
            </a:lvl4pPr>
            <a:lvl5pPr algn="l">
              <a:defRPr sz="1400"/>
            </a:lvl5pPr>
          </a:lstStyle>
          <a:p>
            <a:pPr lvl="0"/>
            <a:r>
              <a:rPr lang="en-US" dirty="0"/>
              <a:t>Email address</a:t>
            </a:r>
          </a:p>
        </p:txBody>
      </p:sp>
      <p:sp>
        <p:nvSpPr>
          <p:cNvPr id="22" name="Text Placeholder 2">
            <a:extLst>
              <a:ext uri="{FF2B5EF4-FFF2-40B4-BE49-F238E27FC236}">
                <a16:creationId xmlns:a16="http://schemas.microsoft.com/office/drawing/2014/main" id="{C7F66086-987F-17EC-0CA4-ECD56920762F}"/>
              </a:ext>
            </a:extLst>
          </p:cNvPr>
          <p:cNvSpPr>
            <a:spLocks noGrp="1"/>
          </p:cNvSpPr>
          <p:nvPr>
            <p:ph type="body" sz="quarter" idx="16" hasCustomPrompt="1"/>
          </p:nvPr>
        </p:nvSpPr>
        <p:spPr>
          <a:xfrm>
            <a:off x="6133694" y="2659508"/>
            <a:ext cx="5507443" cy="173449"/>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b="1">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Name</a:t>
            </a:r>
          </a:p>
        </p:txBody>
      </p:sp>
      <p:sp>
        <p:nvSpPr>
          <p:cNvPr id="23" name="Text Placeholder 2">
            <a:extLst>
              <a:ext uri="{FF2B5EF4-FFF2-40B4-BE49-F238E27FC236}">
                <a16:creationId xmlns:a16="http://schemas.microsoft.com/office/drawing/2014/main" id="{F9EB3559-354D-AEA4-617A-0F21797E05E4}"/>
              </a:ext>
            </a:extLst>
          </p:cNvPr>
          <p:cNvSpPr>
            <a:spLocks noGrp="1"/>
          </p:cNvSpPr>
          <p:nvPr>
            <p:ph type="body" sz="quarter" idx="17" hasCustomPrompt="1"/>
          </p:nvPr>
        </p:nvSpPr>
        <p:spPr>
          <a:xfrm>
            <a:off x="6133694" y="2869604"/>
            <a:ext cx="5507443" cy="173449"/>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Position</a:t>
            </a:r>
          </a:p>
        </p:txBody>
      </p:sp>
      <p:sp>
        <p:nvSpPr>
          <p:cNvPr id="24" name="Text Placeholder 2">
            <a:extLst>
              <a:ext uri="{FF2B5EF4-FFF2-40B4-BE49-F238E27FC236}">
                <a16:creationId xmlns:a16="http://schemas.microsoft.com/office/drawing/2014/main" id="{9F7542A4-DE27-5592-D806-038AA8B0AF34}"/>
              </a:ext>
            </a:extLst>
          </p:cNvPr>
          <p:cNvSpPr>
            <a:spLocks noGrp="1"/>
          </p:cNvSpPr>
          <p:nvPr>
            <p:ph type="body" sz="quarter" idx="18" hasCustomPrompt="1"/>
          </p:nvPr>
        </p:nvSpPr>
        <p:spPr>
          <a:xfrm>
            <a:off x="6133694" y="3069108"/>
            <a:ext cx="5507443" cy="173449"/>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chemeClr val="tx2"/>
                </a:solidFill>
                <a:latin typeface="+mn-lt"/>
              </a:defRPr>
            </a:lvl1pPr>
            <a:lvl2pPr algn="l">
              <a:defRPr sz="1400"/>
            </a:lvl2pPr>
            <a:lvl3pPr algn="l">
              <a:defRPr sz="1400"/>
            </a:lvl3pPr>
            <a:lvl4pPr algn="l">
              <a:defRPr sz="1400"/>
            </a:lvl4pPr>
            <a:lvl5pPr algn="l">
              <a:defRPr sz="1400"/>
            </a:lvl5pPr>
          </a:lstStyle>
          <a:p>
            <a:pPr lvl="0"/>
            <a:r>
              <a:rPr lang="en-US" dirty="0"/>
              <a:t>Email address</a:t>
            </a:r>
          </a:p>
        </p:txBody>
      </p:sp>
      <p:sp>
        <p:nvSpPr>
          <p:cNvPr id="25" name="Text Placeholder 2">
            <a:extLst>
              <a:ext uri="{FF2B5EF4-FFF2-40B4-BE49-F238E27FC236}">
                <a16:creationId xmlns:a16="http://schemas.microsoft.com/office/drawing/2014/main" id="{AE254DD6-DFC4-837F-2B5B-07C4D56356D9}"/>
              </a:ext>
            </a:extLst>
          </p:cNvPr>
          <p:cNvSpPr>
            <a:spLocks noGrp="1"/>
          </p:cNvSpPr>
          <p:nvPr>
            <p:ph type="body" sz="quarter" idx="19" hasCustomPrompt="1"/>
          </p:nvPr>
        </p:nvSpPr>
        <p:spPr>
          <a:xfrm>
            <a:off x="6133694" y="3716708"/>
            <a:ext cx="5507443" cy="173449"/>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b="1">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Name</a:t>
            </a:r>
          </a:p>
        </p:txBody>
      </p:sp>
      <p:sp>
        <p:nvSpPr>
          <p:cNvPr id="27" name="Text Placeholder 2">
            <a:extLst>
              <a:ext uri="{FF2B5EF4-FFF2-40B4-BE49-F238E27FC236}">
                <a16:creationId xmlns:a16="http://schemas.microsoft.com/office/drawing/2014/main" id="{F67264D3-1755-8A9B-F97D-2FFECF83400D}"/>
              </a:ext>
            </a:extLst>
          </p:cNvPr>
          <p:cNvSpPr>
            <a:spLocks noGrp="1"/>
          </p:cNvSpPr>
          <p:nvPr>
            <p:ph type="body" sz="quarter" idx="20" hasCustomPrompt="1"/>
          </p:nvPr>
        </p:nvSpPr>
        <p:spPr>
          <a:xfrm>
            <a:off x="6133694" y="3926804"/>
            <a:ext cx="5507443" cy="173449"/>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Position</a:t>
            </a:r>
          </a:p>
        </p:txBody>
      </p:sp>
      <p:sp>
        <p:nvSpPr>
          <p:cNvPr id="28" name="Text Placeholder 2">
            <a:extLst>
              <a:ext uri="{FF2B5EF4-FFF2-40B4-BE49-F238E27FC236}">
                <a16:creationId xmlns:a16="http://schemas.microsoft.com/office/drawing/2014/main" id="{FE3B8B20-563B-C50C-574F-D19D7BFE5A40}"/>
              </a:ext>
            </a:extLst>
          </p:cNvPr>
          <p:cNvSpPr>
            <a:spLocks noGrp="1"/>
          </p:cNvSpPr>
          <p:nvPr>
            <p:ph type="body" sz="quarter" idx="21" hasCustomPrompt="1"/>
          </p:nvPr>
        </p:nvSpPr>
        <p:spPr>
          <a:xfrm>
            <a:off x="6133694" y="4126308"/>
            <a:ext cx="5507443" cy="173449"/>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chemeClr val="tx2"/>
                </a:solidFill>
                <a:latin typeface="+mn-lt"/>
              </a:defRPr>
            </a:lvl1pPr>
            <a:lvl2pPr algn="l">
              <a:defRPr sz="1400"/>
            </a:lvl2pPr>
            <a:lvl3pPr algn="l">
              <a:defRPr sz="1400"/>
            </a:lvl3pPr>
            <a:lvl4pPr algn="l">
              <a:defRPr sz="1400"/>
            </a:lvl4pPr>
            <a:lvl5pPr algn="l">
              <a:defRPr sz="1400"/>
            </a:lvl5pPr>
          </a:lstStyle>
          <a:p>
            <a:pPr lvl="0"/>
            <a:r>
              <a:rPr lang="en-US" dirty="0"/>
              <a:t>Email address</a:t>
            </a:r>
          </a:p>
        </p:txBody>
      </p:sp>
      <p:pic>
        <p:nvPicPr>
          <p:cNvPr id="6" name="Graphic 5">
            <a:extLst>
              <a:ext uri="{FF2B5EF4-FFF2-40B4-BE49-F238E27FC236}">
                <a16:creationId xmlns:a16="http://schemas.microsoft.com/office/drawing/2014/main" id="{E3E74C82-57A5-A70B-7002-A10701B61A1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694104" y="6187461"/>
            <a:ext cx="530400" cy="360000"/>
          </a:xfrm>
          <a:prstGeom prst="rect">
            <a:avLst/>
          </a:prstGeom>
        </p:spPr>
      </p:pic>
      <p:sp>
        <p:nvSpPr>
          <p:cNvPr id="2" name="TextBox 1">
            <a:extLst>
              <a:ext uri="{FF2B5EF4-FFF2-40B4-BE49-F238E27FC236}">
                <a16:creationId xmlns:a16="http://schemas.microsoft.com/office/drawing/2014/main" id="{2B2567A4-3935-EB81-AA79-3C24095C27AF}"/>
              </a:ext>
            </a:extLst>
          </p:cNvPr>
          <p:cNvSpPr txBox="1"/>
          <p:nvPr userDrawn="1"/>
        </p:nvSpPr>
        <p:spPr>
          <a:xfrm>
            <a:off x="10224504" y="6137840"/>
            <a:ext cx="1560935" cy="430887"/>
          </a:xfrm>
          <a:prstGeom prst="rect">
            <a:avLst/>
          </a:prstGeom>
          <a:noFill/>
        </p:spPr>
        <p:txBody>
          <a:bodyPr wrap="square" rtlCol="0" anchor="ctr">
            <a:spAutoFit/>
          </a:bodyPr>
          <a:lstStyle/>
          <a:p>
            <a:r>
              <a:rPr lang="en-GB" sz="1100" b="1" kern="1200" dirty="0">
                <a:solidFill>
                  <a:srgbClr val="164194"/>
                </a:solidFill>
                <a:effectLst/>
                <a:latin typeface="+mn-lt"/>
                <a:ea typeface="+mn-ea"/>
                <a:cs typeface="+mn-cs"/>
              </a:rPr>
              <a:t>Funded by </a:t>
            </a:r>
          </a:p>
          <a:p>
            <a:r>
              <a:rPr lang="en-GB" sz="1100" b="1" kern="1200" dirty="0">
                <a:solidFill>
                  <a:srgbClr val="164194"/>
                </a:solidFill>
                <a:effectLst/>
                <a:latin typeface="+mn-lt"/>
                <a:ea typeface="+mn-ea"/>
                <a:cs typeface="+mn-cs"/>
              </a:rPr>
              <a:t>the European Union</a:t>
            </a:r>
          </a:p>
        </p:txBody>
      </p:sp>
    </p:spTree>
    <p:extLst>
      <p:ext uri="{BB962C8B-B14F-4D97-AF65-F5344CB8AC3E}">
        <p14:creationId xmlns:p14="http://schemas.microsoft.com/office/powerpoint/2010/main" val="4044101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550863" y="1628775"/>
            <a:ext cx="4995087" cy="1903375"/>
          </a:xfrm>
        </p:spPr>
        <p:txBody>
          <a:bodyPr anchor="b">
            <a:normAutofit/>
          </a:bodyPr>
          <a:lstStyle>
            <a:lvl1pPr algn="l">
              <a:defRPr sz="4800" b="1">
                <a:solidFill>
                  <a:schemeClr val="bg1"/>
                </a:solidFill>
                <a:latin typeface="+mn-lt"/>
              </a:defRPr>
            </a:lvl1pPr>
          </a:lstStyle>
          <a:p>
            <a:r>
              <a:rPr lang="en-GB" dirty="0"/>
              <a:t>Click to edit master title</a:t>
            </a:r>
            <a:endParaRPr lang="en-US" dirty="0"/>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558609" y="3807120"/>
            <a:ext cx="4985849" cy="524759"/>
          </a:xfrm>
          <a:ln>
            <a:noFill/>
          </a:ln>
        </p:spPr>
        <p:txBody>
          <a:bodyPr>
            <a:normAutofit/>
          </a:bodyPr>
          <a:lstStyle>
            <a:lvl1pPr algn="l">
              <a:defRPr sz="2000" b="0">
                <a:solidFill>
                  <a:schemeClr val="bg1"/>
                </a:solidFill>
                <a:latin typeface="+mn-lt"/>
              </a:defRPr>
            </a:lvl1pPr>
          </a:lstStyle>
          <a:p>
            <a:pPr lvl="0"/>
            <a:r>
              <a:rPr lang="en-US" dirty="0"/>
              <a:t>Click to edit subtitle</a:t>
            </a:r>
          </a:p>
        </p:txBody>
      </p:sp>
      <p:grpSp>
        <p:nvGrpSpPr>
          <p:cNvPr id="4" name="Group 3">
            <a:extLst>
              <a:ext uri="{FF2B5EF4-FFF2-40B4-BE49-F238E27FC236}">
                <a16:creationId xmlns:a16="http://schemas.microsoft.com/office/drawing/2014/main" id="{8049489C-2429-F39F-42BE-84089346CFC1}"/>
              </a:ext>
            </a:extLst>
          </p:cNvPr>
          <p:cNvGrpSpPr/>
          <p:nvPr userDrawn="1"/>
        </p:nvGrpSpPr>
        <p:grpSpPr>
          <a:xfrm>
            <a:off x="9706761" y="6148473"/>
            <a:ext cx="2144500" cy="430887"/>
            <a:chOff x="9706761" y="6148473"/>
            <a:chExt cx="2144500" cy="430887"/>
          </a:xfrm>
        </p:grpSpPr>
        <p:pic>
          <p:nvPicPr>
            <p:cNvPr id="5" name="Graphic 4">
              <a:extLst>
                <a:ext uri="{FF2B5EF4-FFF2-40B4-BE49-F238E27FC236}">
                  <a16:creationId xmlns:a16="http://schemas.microsoft.com/office/drawing/2014/main" id="{ACCB6C3B-97FC-68C4-CC13-F537329661B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06761" y="6173283"/>
              <a:ext cx="530400" cy="360000"/>
            </a:xfrm>
            <a:prstGeom prst="rect">
              <a:avLst/>
            </a:prstGeom>
          </p:spPr>
        </p:pic>
        <p:sp>
          <p:nvSpPr>
            <p:cNvPr id="2" name="TextBox 1">
              <a:extLst>
                <a:ext uri="{FF2B5EF4-FFF2-40B4-BE49-F238E27FC236}">
                  <a16:creationId xmlns:a16="http://schemas.microsoft.com/office/drawing/2014/main" id="{28D061D0-BA72-8062-AD05-F5F5858714A7}"/>
                </a:ext>
              </a:extLst>
            </p:cNvPr>
            <p:cNvSpPr txBox="1"/>
            <p:nvPr userDrawn="1"/>
          </p:nvSpPr>
          <p:spPr>
            <a:xfrm>
              <a:off x="10290326" y="6148473"/>
              <a:ext cx="1560935" cy="430887"/>
            </a:xfrm>
            <a:prstGeom prst="rect">
              <a:avLst/>
            </a:prstGeom>
            <a:noFill/>
          </p:spPr>
          <p:txBody>
            <a:bodyPr wrap="square" rtlCol="0" anchor="ctr">
              <a:spAutoFit/>
            </a:bodyPr>
            <a:lstStyle/>
            <a:p>
              <a:r>
                <a:rPr lang="en-GB" sz="1100" b="1" kern="1200" dirty="0">
                  <a:solidFill>
                    <a:schemeClr val="bg1"/>
                  </a:solidFill>
                  <a:effectLst/>
                  <a:latin typeface="+mn-lt"/>
                  <a:ea typeface="+mn-ea"/>
                  <a:cs typeface="+mn-cs"/>
                </a:rPr>
                <a:t>Funded by </a:t>
              </a:r>
            </a:p>
            <a:p>
              <a:r>
                <a:rPr lang="en-GB" sz="1100" b="1" kern="1200" dirty="0">
                  <a:solidFill>
                    <a:schemeClr val="bg1"/>
                  </a:solidFill>
                  <a:effectLst/>
                  <a:latin typeface="+mn-lt"/>
                  <a:ea typeface="+mn-ea"/>
                  <a:cs typeface="+mn-cs"/>
                </a:rPr>
                <a:t>the European Union</a:t>
              </a:r>
            </a:p>
          </p:txBody>
        </p:sp>
      </p:grpSp>
      <p:sp>
        <p:nvSpPr>
          <p:cNvPr id="7" name="TextBox 6">
            <a:extLst>
              <a:ext uri="{FF2B5EF4-FFF2-40B4-BE49-F238E27FC236}">
                <a16:creationId xmlns:a16="http://schemas.microsoft.com/office/drawing/2014/main" id="{CFE0E91B-C181-FBFF-6777-F17816B82DB9}"/>
              </a:ext>
            </a:extLst>
          </p:cNvPr>
          <p:cNvSpPr txBox="1"/>
          <p:nvPr userDrawn="1"/>
        </p:nvSpPr>
        <p:spPr>
          <a:xfrm>
            <a:off x="3303103" y="5937784"/>
            <a:ext cx="5585793" cy="830997"/>
          </a:xfrm>
          <a:prstGeom prst="rect">
            <a:avLst/>
          </a:prstGeom>
          <a:noFill/>
        </p:spPr>
        <p:txBody>
          <a:bodyPr wrap="square">
            <a:spAutoFit/>
          </a:bodyPr>
          <a:lstStyle/>
          <a:p>
            <a:pPr algn="just"/>
            <a:r>
              <a:rPr lang="en-US" sz="1200" dirty="0">
                <a:solidFill>
                  <a:schemeClr val="bg1"/>
                </a:solidFill>
              </a:rPr>
              <a:t>Funded by the European Union. Views and opinions expressed are however those of the author(s) only and do not necessarily reflect those of the European Union or the European Research Executive Agency (REA). Neither the European Union nor the granting authority can be held responsible for them.</a:t>
            </a:r>
          </a:p>
        </p:txBody>
      </p:sp>
    </p:spTree>
    <p:extLst>
      <p:ext uri="{BB962C8B-B14F-4D97-AF65-F5344CB8AC3E}">
        <p14:creationId xmlns:p14="http://schemas.microsoft.com/office/powerpoint/2010/main" val="513748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B12A44-A965-9C4A-8A4E-A95E11A0612E}"/>
              </a:ext>
            </a:extLst>
          </p:cNvPr>
          <p:cNvSpPr>
            <a:spLocks noGrp="1"/>
          </p:cNvSpPr>
          <p:nvPr>
            <p:ph type="pic" sz="quarter" idx="11" hasCustomPrompt="1"/>
          </p:nvPr>
        </p:nvSpPr>
        <p:spPr>
          <a:xfrm>
            <a:off x="6096000" y="0"/>
            <a:ext cx="6096000" cy="6858000"/>
          </a:xfrm>
          <a:noFill/>
        </p:spPr>
        <p:txBody>
          <a:bodyPr anchor="ctr"/>
          <a:lstStyle>
            <a:lvl1pPr algn="ctr">
              <a:defRPr>
                <a:solidFill>
                  <a:schemeClr val="bg1"/>
                </a:solidFill>
                <a:latin typeface="+mn-lt"/>
              </a:defRPr>
            </a:lvl1pPr>
          </a:lstStyle>
          <a:p>
            <a:r>
              <a:rPr lang="en-US" dirty="0"/>
              <a:t>Click to insert picture</a:t>
            </a:r>
          </a:p>
        </p:txBody>
      </p:sp>
      <p:sp>
        <p:nvSpPr>
          <p:cNvPr id="11" name="Title 1">
            <a:extLst>
              <a:ext uri="{FF2B5EF4-FFF2-40B4-BE49-F238E27FC236}">
                <a16:creationId xmlns:a16="http://schemas.microsoft.com/office/drawing/2014/main" id="{25FC7A34-2ED4-A90D-96C1-3BDA75F29763}"/>
              </a:ext>
            </a:extLst>
          </p:cNvPr>
          <p:cNvSpPr>
            <a:spLocks noGrp="1"/>
          </p:cNvSpPr>
          <p:nvPr>
            <p:ph type="ctrTitle" hasCustomPrompt="1"/>
          </p:nvPr>
        </p:nvSpPr>
        <p:spPr>
          <a:xfrm>
            <a:off x="550863" y="1628775"/>
            <a:ext cx="4995087" cy="1903375"/>
          </a:xfrm>
        </p:spPr>
        <p:txBody>
          <a:bodyPr anchor="b">
            <a:normAutofit/>
          </a:bodyPr>
          <a:lstStyle>
            <a:lvl1pPr algn="l">
              <a:defRPr sz="4800" b="1">
                <a:solidFill>
                  <a:schemeClr val="bg1"/>
                </a:solidFill>
                <a:latin typeface="+mn-lt"/>
              </a:defRPr>
            </a:lvl1pPr>
          </a:lstStyle>
          <a:p>
            <a:r>
              <a:rPr lang="en-GB" dirty="0"/>
              <a:t>Click to edit master title</a:t>
            </a:r>
            <a:endParaRPr lang="en-US" dirty="0"/>
          </a:p>
        </p:txBody>
      </p:sp>
      <p:sp>
        <p:nvSpPr>
          <p:cNvPr id="12" name="Text Placeholder 6">
            <a:extLst>
              <a:ext uri="{FF2B5EF4-FFF2-40B4-BE49-F238E27FC236}">
                <a16:creationId xmlns:a16="http://schemas.microsoft.com/office/drawing/2014/main" id="{B3642545-68F1-C36A-E4FE-5E2EC56894C7}"/>
              </a:ext>
            </a:extLst>
          </p:cNvPr>
          <p:cNvSpPr>
            <a:spLocks noGrp="1"/>
          </p:cNvSpPr>
          <p:nvPr>
            <p:ph type="body" sz="quarter" idx="10" hasCustomPrompt="1"/>
          </p:nvPr>
        </p:nvSpPr>
        <p:spPr>
          <a:xfrm>
            <a:off x="558609" y="3807120"/>
            <a:ext cx="4985849" cy="524759"/>
          </a:xfrm>
          <a:ln>
            <a:noFill/>
          </a:ln>
        </p:spPr>
        <p:txBody>
          <a:bodyPr>
            <a:normAutofit/>
          </a:bodyPr>
          <a:lstStyle>
            <a:lvl1pPr algn="l">
              <a:defRPr sz="2000" b="0">
                <a:solidFill>
                  <a:schemeClr val="bg1"/>
                </a:solidFill>
                <a:latin typeface="+mn-lt"/>
              </a:defRPr>
            </a:lvl1pPr>
          </a:lstStyle>
          <a:p>
            <a:pPr lvl="0"/>
            <a:r>
              <a:rPr lang="en-US" dirty="0"/>
              <a:t>Click to edit subtitle</a:t>
            </a:r>
          </a:p>
        </p:txBody>
      </p:sp>
      <p:grpSp>
        <p:nvGrpSpPr>
          <p:cNvPr id="6" name="Group 5">
            <a:extLst>
              <a:ext uri="{FF2B5EF4-FFF2-40B4-BE49-F238E27FC236}">
                <a16:creationId xmlns:a16="http://schemas.microsoft.com/office/drawing/2014/main" id="{CD232337-9C1B-E2B9-77F3-819866BF3B74}"/>
              </a:ext>
            </a:extLst>
          </p:cNvPr>
          <p:cNvGrpSpPr/>
          <p:nvPr userDrawn="1"/>
        </p:nvGrpSpPr>
        <p:grpSpPr>
          <a:xfrm>
            <a:off x="2582947" y="6173283"/>
            <a:ext cx="2144500" cy="430887"/>
            <a:chOff x="9706761" y="6148473"/>
            <a:chExt cx="2144500" cy="430887"/>
          </a:xfrm>
        </p:grpSpPr>
        <p:pic>
          <p:nvPicPr>
            <p:cNvPr id="7" name="Graphic 6">
              <a:extLst>
                <a:ext uri="{FF2B5EF4-FFF2-40B4-BE49-F238E27FC236}">
                  <a16:creationId xmlns:a16="http://schemas.microsoft.com/office/drawing/2014/main" id="{52199F6A-D38C-8E75-F443-D31311F256B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06761" y="6173283"/>
              <a:ext cx="530400" cy="360000"/>
            </a:xfrm>
            <a:prstGeom prst="rect">
              <a:avLst/>
            </a:prstGeom>
          </p:spPr>
        </p:pic>
        <p:sp>
          <p:nvSpPr>
            <p:cNvPr id="8" name="TextBox 7">
              <a:extLst>
                <a:ext uri="{FF2B5EF4-FFF2-40B4-BE49-F238E27FC236}">
                  <a16:creationId xmlns:a16="http://schemas.microsoft.com/office/drawing/2014/main" id="{1243262C-5F09-8FE6-AA74-8196A5AA658C}"/>
                </a:ext>
              </a:extLst>
            </p:cNvPr>
            <p:cNvSpPr txBox="1"/>
            <p:nvPr userDrawn="1"/>
          </p:nvSpPr>
          <p:spPr>
            <a:xfrm>
              <a:off x="10290326" y="6148473"/>
              <a:ext cx="1560935" cy="430887"/>
            </a:xfrm>
            <a:prstGeom prst="rect">
              <a:avLst/>
            </a:prstGeom>
            <a:noFill/>
          </p:spPr>
          <p:txBody>
            <a:bodyPr wrap="square" rtlCol="0" anchor="ctr">
              <a:spAutoFit/>
            </a:bodyPr>
            <a:lstStyle/>
            <a:p>
              <a:r>
                <a:rPr lang="en-GB" sz="1100" b="1" kern="1200" dirty="0">
                  <a:solidFill>
                    <a:schemeClr val="bg1"/>
                  </a:solidFill>
                  <a:effectLst/>
                  <a:latin typeface="+mn-lt"/>
                  <a:ea typeface="+mn-ea"/>
                  <a:cs typeface="+mn-cs"/>
                </a:rPr>
                <a:t>Funded by </a:t>
              </a:r>
            </a:p>
            <a:p>
              <a:r>
                <a:rPr lang="en-GB" sz="1100" b="1" kern="1200" dirty="0">
                  <a:solidFill>
                    <a:schemeClr val="bg1"/>
                  </a:solidFill>
                  <a:effectLst/>
                  <a:latin typeface="+mn-lt"/>
                  <a:ea typeface="+mn-ea"/>
                  <a:cs typeface="+mn-cs"/>
                </a:rPr>
                <a:t>the European Union</a:t>
              </a:r>
            </a:p>
          </p:txBody>
        </p:sp>
      </p:grpSp>
      <p:sp>
        <p:nvSpPr>
          <p:cNvPr id="2" name="TextBox 1">
            <a:extLst>
              <a:ext uri="{FF2B5EF4-FFF2-40B4-BE49-F238E27FC236}">
                <a16:creationId xmlns:a16="http://schemas.microsoft.com/office/drawing/2014/main" id="{7FAC0DB9-6DC9-1AF7-C997-A8AEF12CB7B9}"/>
              </a:ext>
            </a:extLst>
          </p:cNvPr>
          <p:cNvSpPr txBox="1"/>
          <p:nvPr userDrawn="1"/>
        </p:nvSpPr>
        <p:spPr>
          <a:xfrm>
            <a:off x="6055345" y="5973227"/>
            <a:ext cx="5585793" cy="830997"/>
          </a:xfrm>
          <a:prstGeom prst="rect">
            <a:avLst/>
          </a:prstGeom>
          <a:noFill/>
        </p:spPr>
        <p:txBody>
          <a:bodyPr wrap="square">
            <a:spAutoFit/>
          </a:bodyPr>
          <a:lstStyle/>
          <a:p>
            <a:pPr algn="just"/>
            <a:r>
              <a:rPr lang="en-US" sz="1200" dirty="0">
                <a:solidFill>
                  <a:schemeClr val="bg1"/>
                </a:solidFill>
              </a:rPr>
              <a:t>Funded by the European Union. Views and opinions expressed are however those of the author(s) only and do not necessarily reflect those of the European Union or the European Research Executive Agency (REA). Neither the European Union nor the granting authority can be held responsible for them.</a:t>
            </a:r>
          </a:p>
        </p:txBody>
      </p:sp>
    </p:spTree>
    <p:extLst>
      <p:ext uri="{BB962C8B-B14F-4D97-AF65-F5344CB8AC3E}">
        <p14:creationId xmlns:p14="http://schemas.microsoft.com/office/powerpoint/2010/main" val="3483135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9F99-B386-B04D-986F-44DB37D8AD34}"/>
              </a:ext>
            </a:extLst>
          </p:cNvPr>
          <p:cNvSpPr>
            <a:spLocks noGrp="1"/>
          </p:cNvSpPr>
          <p:nvPr>
            <p:ph type="ctrTitle" hasCustomPrompt="1"/>
          </p:nvPr>
        </p:nvSpPr>
        <p:spPr>
          <a:xfrm>
            <a:off x="1576647" y="1946273"/>
            <a:ext cx="9019916" cy="1701800"/>
          </a:xfrm>
        </p:spPr>
        <p:txBody>
          <a:bodyPr anchor="ctr">
            <a:normAutofit/>
          </a:bodyPr>
          <a:lstStyle>
            <a:lvl1pPr algn="ctr">
              <a:defRPr sz="4800" b="1">
                <a:solidFill>
                  <a:schemeClr val="bg1"/>
                </a:solidFill>
                <a:latin typeface="+mn-lt"/>
              </a:defRPr>
            </a:lvl1pPr>
          </a:lstStyle>
          <a:p>
            <a:r>
              <a:rPr lang="en-GB" dirty="0"/>
              <a:t>Click to edit section title</a:t>
            </a:r>
            <a:endParaRPr lang="en-US" dirty="0"/>
          </a:p>
        </p:txBody>
      </p:sp>
      <p:sp>
        <p:nvSpPr>
          <p:cNvPr id="3" name="Subtitle 2">
            <a:extLst>
              <a:ext uri="{FF2B5EF4-FFF2-40B4-BE49-F238E27FC236}">
                <a16:creationId xmlns:a16="http://schemas.microsoft.com/office/drawing/2014/main" id="{BCE5E8EA-2431-0447-8450-243C60991A78}"/>
              </a:ext>
            </a:extLst>
          </p:cNvPr>
          <p:cNvSpPr>
            <a:spLocks noGrp="1"/>
          </p:cNvSpPr>
          <p:nvPr>
            <p:ph type="subTitle" idx="1" hasCustomPrompt="1"/>
          </p:nvPr>
        </p:nvSpPr>
        <p:spPr>
          <a:xfrm>
            <a:off x="1576647" y="3648074"/>
            <a:ext cx="9019916" cy="504826"/>
          </a:xfrm>
        </p:spPr>
        <p:txBody>
          <a:bodyPr anchor="t">
            <a:normAutofit/>
          </a:bodyPr>
          <a:lstStyle>
            <a:lvl1pPr marL="0" indent="0" algn="ctr">
              <a:buNone/>
              <a:defRPr sz="2000" b="0" i="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4" name="Slide Number Placeholder 5">
            <a:extLst>
              <a:ext uri="{FF2B5EF4-FFF2-40B4-BE49-F238E27FC236}">
                <a16:creationId xmlns:a16="http://schemas.microsoft.com/office/drawing/2014/main" id="{FB1C07EB-C7EA-A945-BA8F-4CD142141AD5}"/>
              </a:ext>
            </a:extLst>
          </p:cNvPr>
          <p:cNvSpPr>
            <a:spLocks noGrp="1"/>
          </p:cNvSpPr>
          <p:nvPr>
            <p:ph type="sldNum" sz="quarter" idx="4"/>
          </p:nvPr>
        </p:nvSpPr>
        <p:spPr>
          <a:xfrm>
            <a:off x="8897938" y="5876925"/>
            <a:ext cx="2743200" cy="981075"/>
          </a:xfrm>
          <a:prstGeom prst="rect">
            <a:avLst/>
          </a:prstGeom>
        </p:spPr>
        <p:txBody>
          <a:bodyPr vert="horz" lIns="91440" tIns="45720" rIns="91440" bIns="45720" rtlCol="0" anchor="ctr"/>
          <a:lstStyle>
            <a:lvl1pPr algn="r">
              <a:defRPr sz="1200">
                <a:solidFill>
                  <a:schemeClr val="bg1"/>
                </a:solidFill>
              </a:defRPr>
            </a:lvl1pPr>
          </a:lstStyle>
          <a:p>
            <a:fld id="{A1C02BF3-6CFC-A548-B91D-73F201674A01}" type="slidenum">
              <a:rPr lang="en-US" smtClean="0"/>
              <a:pPr/>
              <a:t>‹Nº›</a:t>
            </a:fld>
            <a:endParaRPr lang="en-US" dirty="0"/>
          </a:p>
        </p:txBody>
      </p:sp>
      <p:grpSp>
        <p:nvGrpSpPr>
          <p:cNvPr id="8" name="Group 7">
            <a:extLst>
              <a:ext uri="{FF2B5EF4-FFF2-40B4-BE49-F238E27FC236}">
                <a16:creationId xmlns:a16="http://schemas.microsoft.com/office/drawing/2014/main" id="{0C681256-2FDA-0035-320D-631F898ECAC5}"/>
              </a:ext>
            </a:extLst>
          </p:cNvPr>
          <p:cNvGrpSpPr/>
          <p:nvPr userDrawn="1"/>
        </p:nvGrpSpPr>
        <p:grpSpPr>
          <a:xfrm>
            <a:off x="2582947" y="6173283"/>
            <a:ext cx="2144500" cy="430887"/>
            <a:chOff x="9706761" y="6148473"/>
            <a:chExt cx="2144500" cy="430887"/>
          </a:xfrm>
        </p:grpSpPr>
        <p:pic>
          <p:nvPicPr>
            <p:cNvPr id="9" name="Graphic 8">
              <a:extLst>
                <a:ext uri="{FF2B5EF4-FFF2-40B4-BE49-F238E27FC236}">
                  <a16:creationId xmlns:a16="http://schemas.microsoft.com/office/drawing/2014/main" id="{8515348F-F078-0577-743D-1534B58D8AA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06761" y="6173283"/>
              <a:ext cx="530400" cy="360000"/>
            </a:xfrm>
            <a:prstGeom prst="rect">
              <a:avLst/>
            </a:prstGeom>
          </p:spPr>
        </p:pic>
        <p:sp>
          <p:nvSpPr>
            <p:cNvPr id="10" name="TextBox 9">
              <a:extLst>
                <a:ext uri="{FF2B5EF4-FFF2-40B4-BE49-F238E27FC236}">
                  <a16:creationId xmlns:a16="http://schemas.microsoft.com/office/drawing/2014/main" id="{705782F6-F230-3B81-DBBE-580F3F9E4ECA}"/>
                </a:ext>
              </a:extLst>
            </p:cNvPr>
            <p:cNvSpPr txBox="1"/>
            <p:nvPr userDrawn="1"/>
          </p:nvSpPr>
          <p:spPr>
            <a:xfrm>
              <a:off x="10290326" y="6148473"/>
              <a:ext cx="1560935" cy="430887"/>
            </a:xfrm>
            <a:prstGeom prst="rect">
              <a:avLst/>
            </a:prstGeom>
            <a:noFill/>
          </p:spPr>
          <p:txBody>
            <a:bodyPr wrap="square" rtlCol="0" anchor="ctr">
              <a:spAutoFit/>
            </a:bodyPr>
            <a:lstStyle/>
            <a:p>
              <a:r>
                <a:rPr lang="en-GB" sz="1100" b="1" kern="1200" dirty="0">
                  <a:solidFill>
                    <a:schemeClr val="bg1"/>
                  </a:solidFill>
                  <a:effectLst/>
                  <a:latin typeface="+mn-lt"/>
                  <a:ea typeface="+mn-ea"/>
                  <a:cs typeface="+mn-cs"/>
                </a:rPr>
                <a:t>Funded by </a:t>
              </a:r>
            </a:p>
            <a:p>
              <a:r>
                <a:rPr lang="en-GB" sz="1100" b="1" kern="1200" dirty="0">
                  <a:solidFill>
                    <a:schemeClr val="bg1"/>
                  </a:solidFill>
                  <a:effectLst/>
                  <a:latin typeface="+mn-lt"/>
                  <a:ea typeface="+mn-ea"/>
                  <a:cs typeface="+mn-cs"/>
                </a:rPr>
                <a:t>the European Union</a:t>
              </a:r>
            </a:p>
          </p:txBody>
        </p:sp>
      </p:grpSp>
    </p:spTree>
    <p:extLst>
      <p:ext uri="{BB962C8B-B14F-4D97-AF65-F5344CB8AC3E}">
        <p14:creationId xmlns:p14="http://schemas.microsoft.com/office/powerpoint/2010/main" val="128127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BBC1-228D-C54E-984C-BC5BB26693AD}"/>
              </a:ext>
            </a:extLst>
          </p:cNvPr>
          <p:cNvSpPr>
            <a:spLocks noGrp="1"/>
          </p:cNvSpPr>
          <p:nvPr>
            <p:ph type="title" hasCustomPrompt="1"/>
          </p:nvPr>
        </p:nvSpPr>
        <p:spPr/>
        <p:txBody>
          <a:bodyPr/>
          <a:lstStyle>
            <a:lvl1pPr>
              <a:defRPr>
                <a:latin typeface="+mn-lt"/>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989FE527-4A31-EA46-8D74-10B83DF86CC0}"/>
              </a:ext>
            </a:extLst>
          </p:cNvPr>
          <p:cNvSpPr>
            <a:spLocks noGrp="1"/>
          </p:cNvSpPr>
          <p:nvPr>
            <p:ph idx="1"/>
          </p:nvPr>
        </p:nvSpPr>
        <p:spPr>
          <a:xfrm>
            <a:off x="550863" y="1628776"/>
            <a:ext cx="11090275" cy="3217544"/>
          </a:xfrm>
        </p:spPr>
        <p:txBody>
          <a:bodyPr>
            <a:normAutofit/>
          </a:bodyPr>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Slide Number Placeholder 5">
            <a:extLst>
              <a:ext uri="{FF2B5EF4-FFF2-40B4-BE49-F238E27FC236}">
                <a16:creationId xmlns:a16="http://schemas.microsoft.com/office/drawing/2014/main" id="{39E3A932-62CE-9A40-9E80-A77BFF7A64DA}"/>
              </a:ext>
            </a:extLst>
          </p:cNvPr>
          <p:cNvSpPr>
            <a:spLocks noGrp="1"/>
          </p:cNvSpPr>
          <p:nvPr>
            <p:ph type="sldNum" sz="quarter" idx="4"/>
          </p:nvPr>
        </p:nvSpPr>
        <p:spPr>
          <a:xfrm>
            <a:off x="8897938" y="5876925"/>
            <a:ext cx="2743200" cy="981075"/>
          </a:xfrm>
          <a:prstGeom prst="rect">
            <a:avLst/>
          </a:prstGeom>
        </p:spPr>
        <p:txBody>
          <a:bodyPr vert="horz" lIns="91440" tIns="45720" rIns="91440" bIns="45720" rtlCol="0" anchor="ctr"/>
          <a:lstStyle>
            <a:lvl1pPr algn="r">
              <a:defRPr sz="1200">
                <a:solidFill>
                  <a:schemeClr val="bg1"/>
                </a:solidFill>
              </a:defRPr>
            </a:lvl1pPr>
          </a:lstStyle>
          <a:p>
            <a:fld id="{A1C02BF3-6CFC-A548-B91D-73F201674A01}" type="slidenum">
              <a:rPr lang="en-US" smtClean="0"/>
              <a:pPr/>
              <a:t>‹Nº›</a:t>
            </a:fld>
            <a:endParaRPr lang="en-US" dirty="0"/>
          </a:p>
        </p:txBody>
      </p:sp>
      <p:grpSp>
        <p:nvGrpSpPr>
          <p:cNvPr id="5" name="Group 4">
            <a:extLst>
              <a:ext uri="{FF2B5EF4-FFF2-40B4-BE49-F238E27FC236}">
                <a16:creationId xmlns:a16="http://schemas.microsoft.com/office/drawing/2014/main" id="{DE1A5B40-61F6-37E4-6EE1-B5C17AD7BCAD}"/>
              </a:ext>
            </a:extLst>
          </p:cNvPr>
          <p:cNvGrpSpPr/>
          <p:nvPr userDrawn="1"/>
        </p:nvGrpSpPr>
        <p:grpSpPr>
          <a:xfrm>
            <a:off x="2582947" y="6173283"/>
            <a:ext cx="2144500" cy="430887"/>
            <a:chOff x="9706761" y="6148473"/>
            <a:chExt cx="2144500" cy="430887"/>
          </a:xfrm>
        </p:grpSpPr>
        <p:pic>
          <p:nvPicPr>
            <p:cNvPr id="6" name="Graphic 5">
              <a:extLst>
                <a:ext uri="{FF2B5EF4-FFF2-40B4-BE49-F238E27FC236}">
                  <a16:creationId xmlns:a16="http://schemas.microsoft.com/office/drawing/2014/main" id="{33CA6C47-805F-7541-C0F9-F8F6B3237AE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06761" y="6173283"/>
              <a:ext cx="530400" cy="360000"/>
            </a:xfrm>
            <a:prstGeom prst="rect">
              <a:avLst/>
            </a:prstGeom>
          </p:spPr>
        </p:pic>
        <p:sp>
          <p:nvSpPr>
            <p:cNvPr id="7" name="TextBox 6">
              <a:extLst>
                <a:ext uri="{FF2B5EF4-FFF2-40B4-BE49-F238E27FC236}">
                  <a16:creationId xmlns:a16="http://schemas.microsoft.com/office/drawing/2014/main" id="{9023AA81-77C4-EFD0-3118-579BAFD247C8}"/>
                </a:ext>
              </a:extLst>
            </p:cNvPr>
            <p:cNvSpPr txBox="1"/>
            <p:nvPr userDrawn="1"/>
          </p:nvSpPr>
          <p:spPr>
            <a:xfrm>
              <a:off x="10290326" y="6148473"/>
              <a:ext cx="1560935" cy="430887"/>
            </a:xfrm>
            <a:prstGeom prst="rect">
              <a:avLst/>
            </a:prstGeom>
            <a:noFill/>
          </p:spPr>
          <p:txBody>
            <a:bodyPr wrap="square" rtlCol="0" anchor="ctr">
              <a:spAutoFit/>
            </a:bodyPr>
            <a:lstStyle/>
            <a:p>
              <a:r>
                <a:rPr lang="en-GB" sz="1100" b="1" kern="1200" dirty="0">
                  <a:solidFill>
                    <a:schemeClr val="bg1"/>
                  </a:solidFill>
                  <a:effectLst/>
                  <a:latin typeface="+mn-lt"/>
                  <a:ea typeface="+mn-ea"/>
                  <a:cs typeface="+mn-cs"/>
                </a:rPr>
                <a:t>Funded by </a:t>
              </a:r>
            </a:p>
            <a:p>
              <a:r>
                <a:rPr lang="en-GB" sz="1100" b="1" kern="1200" dirty="0">
                  <a:solidFill>
                    <a:schemeClr val="bg1"/>
                  </a:solidFill>
                  <a:effectLst/>
                  <a:latin typeface="+mn-lt"/>
                  <a:ea typeface="+mn-ea"/>
                  <a:cs typeface="+mn-cs"/>
                </a:rPr>
                <a:t>the European Union</a:t>
              </a:r>
            </a:p>
          </p:txBody>
        </p:sp>
      </p:grpSp>
    </p:spTree>
    <p:extLst>
      <p:ext uri="{BB962C8B-B14F-4D97-AF65-F5344CB8AC3E}">
        <p14:creationId xmlns:p14="http://schemas.microsoft.com/office/powerpoint/2010/main" val="1133106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7BCE-9FA4-C14E-BC6B-CAF3EFAB042E}"/>
              </a:ext>
            </a:extLst>
          </p:cNvPr>
          <p:cNvSpPr>
            <a:spLocks noGrp="1"/>
          </p:cNvSpPr>
          <p:nvPr>
            <p:ph type="title" hasCustomPrompt="1"/>
          </p:nvPr>
        </p:nvSpPr>
        <p:spPr>
          <a:xfrm>
            <a:off x="550864" y="549276"/>
            <a:ext cx="5184774" cy="539750"/>
          </a:xfrm>
        </p:spPr>
        <p:txBody>
          <a:bodyPr/>
          <a:lstStyle>
            <a:lvl1pPr algn="l">
              <a:defRPr sz="4000">
                <a:latin typeface="+mn-lt"/>
              </a:defRPr>
            </a:lvl1pPr>
          </a:lstStyle>
          <a:p>
            <a:r>
              <a:rPr lang="en-GB" dirty="0"/>
              <a:t>Title</a:t>
            </a:r>
            <a:endParaRPr lang="en-US" dirty="0"/>
          </a:p>
        </p:txBody>
      </p:sp>
      <p:sp>
        <p:nvSpPr>
          <p:cNvPr id="3" name="Content Placeholder 2">
            <a:extLst>
              <a:ext uri="{FF2B5EF4-FFF2-40B4-BE49-F238E27FC236}">
                <a16:creationId xmlns:a16="http://schemas.microsoft.com/office/drawing/2014/main" id="{06264736-2D65-D542-93CE-271B538AD5C4}"/>
              </a:ext>
            </a:extLst>
          </p:cNvPr>
          <p:cNvSpPr>
            <a:spLocks noGrp="1"/>
          </p:cNvSpPr>
          <p:nvPr>
            <p:ph sz="half" idx="1"/>
          </p:nvPr>
        </p:nvSpPr>
        <p:spPr>
          <a:xfrm>
            <a:off x="550864" y="1628775"/>
            <a:ext cx="5184774" cy="3167669"/>
          </a:xfrm>
        </p:spPr>
        <p:txBody>
          <a:bodyPr/>
          <a:lstStyle>
            <a:lvl1pPr algn="l">
              <a:defRPr/>
            </a:lvl1pPr>
            <a:lvl2pPr algn="l">
              <a:defRPr/>
            </a:lvl2pPr>
            <a:lvl3pPr algn="l">
              <a:defRPr/>
            </a:lvl3pPr>
            <a:lvl4pPr algn="l">
              <a:defRPr/>
            </a:lvl4pPr>
            <a:lvl5pPr algn="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2">
            <a:extLst>
              <a:ext uri="{FF2B5EF4-FFF2-40B4-BE49-F238E27FC236}">
                <a16:creationId xmlns:a16="http://schemas.microsoft.com/office/drawing/2014/main" id="{8154CD90-7F61-DA4E-AB97-281B7E661C0C}"/>
              </a:ext>
            </a:extLst>
          </p:cNvPr>
          <p:cNvSpPr>
            <a:spLocks noGrp="1"/>
          </p:cNvSpPr>
          <p:nvPr>
            <p:ph sz="half" idx="10"/>
          </p:nvPr>
        </p:nvSpPr>
        <p:spPr>
          <a:xfrm>
            <a:off x="6456363" y="1628775"/>
            <a:ext cx="5184775" cy="3167669"/>
          </a:xfrm>
        </p:spPr>
        <p:txBody>
          <a:bodyP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5">
            <a:extLst>
              <a:ext uri="{FF2B5EF4-FFF2-40B4-BE49-F238E27FC236}">
                <a16:creationId xmlns:a16="http://schemas.microsoft.com/office/drawing/2014/main" id="{CCF14F80-4E6D-4A41-8FA5-0326AF00BD03}"/>
              </a:ext>
            </a:extLst>
          </p:cNvPr>
          <p:cNvSpPr>
            <a:spLocks noGrp="1"/>
          </p:cNvSpPr>
          <p:nvPr>
            <p:ph type="body" sz="quarter" idx="11" hasCustomPrompt="1"/>
          </p:nvPr>
        </p:nvSpPr>
        <p:spPr>
          <a:xfrm>
            <a:off x="6440487" y="549275"/>
            <a:ext cx="5184773" cy="539750"/>
          </a:xfrm>
        </p:spPr>
        <p:txBody>
          <a:bodyPr anchor="ctr">
            <a:normAutofit/>
          </a:bodyPr>
          <a:lstStyle>
            <a:lvl1pPr algn="l">
              <a:defRPr sz="4000" b="1">
                <a:solidFill>
                  <a:schemeClr val="bg1"/>
                </a:solidFill>
              </a:defRPr>
            </a:lvl1pPr>
          </a:lstStyle>
          <a:p>
            <a:pPr lvl="0"/>
            <a:r>
              <a:rPr lang="en-GB" dirty="0"/>
              <a:t>Title</a:t>
            </a:r>
            <a:endParaRPr lang="en-US" dirty="0"/>
          </a:p>
        </p:txBody>
      </p:sp>
      <p:sp>
        <p:nvSpPr>
          <p:cNvPr id="8" name="Slide Number Placeholder 5">
            <a:extLst>
              <a:ext uri="{FF2B5EF4-FFF2-40B4-BE49-F238E27FC236}">
                <a16:creationId xmlns:a16="http://schemas.microsoft.com/office/drawing/2014/main" id="{8A7BD202-8F78-1047-8ADA-992AC5920108}"/>
              </a:ext>
            </a:extLst>
          </p:cNvPr>
          <p:cNvSpPr>
            <a:spLocks noGrp="1"/>
          </p:cNvSpPr>
          <p:nvPr>
            <p:ph type="sldNum" sz="quarter" idx="4"/>
          </p:nvPr>
        </p:nvSpPr>
        <p:spPr>
          <a:xfrm>
            <a:off x="8897938" y="5876925"/>
            <a:ext cx="2743200" cy="981074"/>
          </a:xfrm>
          <a:prstGeom prst="rect">
            <a:avLst/>
          </a:prstGeom>
        </p:spPr>
        <p:txBody>
          <a:bodyPr vert="horz" lIns="91440" tIns="45720" rIns="91440" bIns="45720" rtlCol="0" anchor="ctr"/>
          <a:lstStyle>
            <a:lvl1pPr algn="r">
              <a:defRPr sz="1200">
                <a:solidFill>
                  <a:schemeClr val="bg1"/>
                </a:solidFill>
              </a:defRPr>
            </a:lvl1pPr>
          </a:lstStyle>
          <a:p>
            <a:fld id="{A1C02BF3-6CFC-A548-B91D-73F201674A01}" type="slidenum">
              <a:rPr lang="en-US" smtClean="0"/>
              <a:pPr/>
              <a:t>‹Nº›</a:t>
            </a:fld>
            <a:endParaRPr lang="en-US" dirty="0"/>
          </a:p>
        </p:txBody>
      </p:sp>
      <p:grpSp>
        <p:nvGrpSpPr>
          <p:cNvPr id="4" name="Group 3">
            <a:extLst>
              <a:ext uri="{FF2B5EF4-FFF2-40B4-BE49-F238E27FC236}">
                <a16:creationId xmlns:a16="http://schemas.microsoft.com/office/drawing/2014/main" id="{EB3EC64E-064A-CA1C-A124-28029E720702}"/>
              </a:ext>
            </a:extLst>
          </p:cNvPr>
          <p:cNvGrpSpPr/>
          <p:nvPr userDrawn="1"/>
        </p:nvGrpSpPr>
        <p:grpSpPr>
          <a:xfrm>
            <a:off x="2582947" y="6173283"/>
            <a:ext cx="2144500" cy="430887"/>
            <a:chOff x="9706761" y="6148473"/>
            <a:chExt cx="2144500" cy="430887"/>
          </a:xfrm>
        </p:grpSpPr>
        <p:pic>
          <p:nvPicPr>
            <p:cNvPr id="5" name="Graphic 4">
              <a:extLst>
                <a:ext uri="{FF2B5EF4-FFF2-40B4-BE49-F238E27FC236}">
                  <a16:creationId xmlns:a16="http://schemas.microsoft.com/office/drawing/2014/main" id="{3D978F32-6BE3-D402-0376-B362AA271BC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06761" y="6173283"/>
              <a:ext cx="530400" cy="360000"/>
            </a:xfrm>
            <a:prstGeom prst="rect">
              <a:avLst/>
            </a:prstGeom>
          </p:spPr>
        </p:pic>
        <p:sp>
          <p:nvSpPr>
            <p:cNvPr id="6" name="TextBox 5">
              <a:extLst>
                <a:ext uri="{FF2B5EF4-FFF2-40B4-BE49-F238E27FC236}">
                  <a16:creationId xmlns:a16="http://schemas.microsoft.com/office/drawing/2014/main" id="{B031FBFC-CD3F-3EA0-CE80-68BCCF33409A}"/>
                </a:ext>
              </a:extLst>
            </p:cNvPr>
            <p:cNvSpPr txBox="1"/>
            <p:nvPr userDrawn="1"/>
          </p:nvSpPr>
          <p:spPr>
            <a:xfrm>
              <a:off x="10290326" y="6148473"/>
              <a:ext cx="1560935" cy="430887"/>
            </a:xfrm>
            <a:prstGeom prst="rect">
              <a:avLst/>
            </a:prstGeom>
            <a:noFill/>
          </p:spPr>
          <p:txBody>
            <a:bodyPr wrap="square" rtlCol="0" anchor="ctr">
              <a:spAutoFit/>
            </a:bodyPr>
            <a:lstStyle/>
            <a:p>
              <a:r>
                <a:rPr lang="en-GB" sz="1100" b="1" kern="1200" dirty="0">
                  <a:solidFill>
                    <a:schemeClr val="bg1"/>
                  </a:solidFill>
                  <a:effectLst/>
                  <a:latin typeface="+mn-lt"/>
                  <a:ea typeface="+mn-ea"/>
                  <a:cs typeface="+mn-cs"/>
                </a:rPr>
                <a:t>Funded by </a:t>
              </a:r>
            </a:p>
            <a:p>
              <a:r>
                <a:rPr lang="en-GB" sz="1100" b="1" kern="1200" dirty="0">
                  <a:solidFill>
                    <a:schemeClr val="bg1"/>
                  </a:solidFill>
                  <a:effectLst/>
                  <a:latin typeface="+mn-lt"/>
                  <a:ea typeface="+mn-ea"/>
                  <a:cs typeface="+mn-cs"/>
                </a:rPr>
                <a:t>the European Union</a:t>
              </a:r>
            </a:p>
          </p:txBody>
        </p:sp>
      </p:grpSp>
    </p:spTree>
    <p:extLst>
      <p:ext uri="{BB962C8B-B14F-4D97-AF65-F5344CB8AC3E}">
        <p14:creationId xmlns:p14="http://schemas.microsoft.com/office/powerpoint/2010/main" val="3557991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D67-B9AA-4848-8B64-623BB5FDA933}"/>
              </a:ext>
            </a:extLst>
          </p:cNvPr>
          <p:cNvSpPr>
            <a:spLocks noGrp="1"/>
          </p:cNvSpPr>
          <p:nvPr>
            <p:ph type="title"/>
          </p:nvPr>
        </p:nvSpPr>
        <p:spPr>
          <a:xfrm>
            <a:off x="550863" y="549276"/>
            <a:ext cx="11090275" cy="539750"/>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8C6D2D7-BB75-1346-94E1-53584679F3B9}"/>
              </a:ext>
            </a:extLst>
          </p:cNvPr>
          <p:cNvSpPr>
            <a:spLocks noGrp="1"/>
          </p:cNvSpPr>
          <p:nvPr>
            <p:ph type="body" idx="1"/>
          </p:nvPr>
        </p:nvSpPr>
        <p:spPr>
          <a:xfrm>
            <a:off x="550863" y="1628775"/>
            <a:ext cx="5184774" cy="696911"/>
          </a:xfrm>
        </p:spPr>
        <p:txBody>
          <a:bodyPr anchor="ctr">
            <a:normAutofit/>
          </a:bodyPr>
          <a:lstStyle>
            <a:lvl1pPr marL="0" indent="0" algn="l">
              <a:buNone/>
              <a:defRPr sz="2000" b="0" i="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5" name="Text Placeholder 4">
            <a:extLst>
              <a:ext uri="{FF2B5EF4-FFF2-40B4-BE49-F238E27FC236}">
                <a16:creationId xmlns:a16="http://schemas.microsoft.com/office/drawing/2014/main" id="{CA1AD23E-7048-1746-8DE2-343FEAC3A521}"/>
              </a:ext>
            </a:extLst>
          </p:cNvPr>
          <p:cNvSpPr>
            <a:spLocks noGrp="1"/>
          </p:cNvSpPr>
          <p:nvPr>
            <p:ph type="body" sz="quarter" idx="3"/>
          </p:nvPr>
        </p:nvSpPr>
        <p:spPr>
          <a:xfrm>
            <a:off x="6456362" y="1628775"/>
            <a:ext cx="5184775" cy="696912"/>
          </a:xfrm>
        </p:spPr>
        <p:txBody>
          <a:bodyPr anchor="ctr">
            <a:normAutofit/>
          </a:bodyPr>
          <a:lstStyle>
            <a:lvl1pPr marL="0" indent="0" algn="l">
              <a:buNone/>
              <a:defRPr sz="2000" b="0" i="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7" name="Slide Number Placeholder 5">
            <a:extLst>
              <a:ext uri="{FF2B5EF4-FFF2-40B4-BE49-F238E27FC236}">
                <a16:creationId xmlns:a16="http://schemas.microsoft.com/office/drawing/2014/main" id="{242E61BE-8598-FD4D-A1B2-85E7F3A9D999}"/>
              </a:ext>
            </a:extLst>
          </p:cNvPr>
          <p:cNvSpPr>
            <a:spLocks noGrp="1"/>
          </p:cNvSpPr>
          <p:nvPr>
            <p:ph type="sldNum" sz="quarter" idx="10"/>
          </p:nvPr>
        </p:nvSpPr>
        <p:spPr>
          <a:xfrm>
            <a:off x="8897938" y="5876925"/>
            <a:ext cx="2743200" cy="981075"/>
          </a:xfrm>
          <a:prstGeom prst="rect">
            <a:avLst/>
          </a:prstGeom>
        </p:spPr>
        <p:txBody>
          <a:bodyPr vert="horz" lIns="91440" tIns="45720" rIns="91440" bIns="45720" rtlCol="0" anchor="ctr"/>
          <a:lstStyle>
            <a:lvl1pPr algn="r">
              <a:defRPr sz="1200">
                <a:solidFill>
                  <a:schemeClr val="bg1"/>
                </a:solidFill>
              </a:defRPr>
            </a:lvl1pPr>
          </a:lstStyle>
          <a:p>
            <a:fld id="{A1C02BF3-6CFC-A548-B91D-73F201674A01}" type="slidenum">
              <a:rPr lang="en-US" smtClean="0"/>
              <a:pPr/>
              <a:t>‹Nº›</a:t>
            </a:fld>
            <a:endParaRPr lang="en-US" dirty="0"/>
          </a:p>
        </p:txBody>
      </p:sp>
      <p:sp>
        <p:nvSpPr>
          <p:cNvPr id="8" name="Content Placeholder 2">
            <a:extLst>
              <a:ext uri="{FF2B5EF4-FFF2-40B4-BE49-F238E27FC236}">
                <a16:creationId xmlns:a16="http://schemas.microsoft.com/office/drawing/2014/main" id="{EDEE9843-C7FA-DCDE-4A3C-C07607DD88E8}"/>
              </a:ext>
            </a:extLst>
          </p:cNvPr>
          <p:cNvSpPr>
            <a:spLocks noGrp="1"/>
          </p:cNvSpPr>
          <p:nvPr>
            <p:ph sz="half" idx="11"/>
          </p:nvPr>
        </p:nvSpPr>
        <p:spPr>
          <a:xfrm>
            <a:off x="550864" y="2502131"/>
            <a:ext cx="5184774" cy="2294313"/>
          </a:xfrm>
        </p:spPr>
        <p:txBody>
          <a:bodyPr/>
          <a:lstStyle>
            <a:lvl1pPr algn="l">
              <a:defRPr/>
            </a:lvl1pPr>
            <a:lvl2pPr algn="l">
              <a:defRPr/>
            </a:lvl2pPr>
            <a:lvl3pPr algn="l">
              <a:defRPr/>
            </a:lvl3pPr>
            <a:lvl4pPr algn="l">
              <a:defRPr/>
            </a:lvl4pPr>
            <a:lvl5pPr algn="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E23E19DA-9DC3-2E9F-36D7-D7ED62E0DDCA}"/>
              </a:ext>
            </a:extLst>
          </p:cNvPr>
          <p:cNvSpPr>
            <a:spLocks noGrp="1"/>
          </p:cNvSpPr>
          <p:nvPr>
            <p:ph sz="half" idx="12"/>
          </p:nvPr>
        </p:nvSpPr>
        <p:spPr>
          <a:xfrm>
            <a:off x="6456363" y="2502131"/>
            <a:ext cx="5184775" cy="2294313"/>
          </a:xfrm>
        </p:spPr>
        <p:txBody>
          <a:bodyP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Group 3">
            <a:extLst>
              <a:ext uri="{FF2B5EF4-FFF2-40B4-BE49-F238E27FC236}">
                <a16:creationId xmlns:a16="http://schemas.microsoft.com/office/drawing/2014/main" id="{01A494EA-4DDA-D989-BEA3-70FF4DBACD23}"/>
              </a:ext>
            </a:extLst>
          </p:cNvPr>
          <p:cNvGrpSpPr/>
          <p:nvPr userDrawn="1"/>
        </p:nvGrpSpPr>
        <p:grpSpPr>
          <a:xfrm>
            <a:off x="2582947" y="6173283"/>
            <a:ext cx="2144500" cy="430887"/>
            <a:chOff x="9706761" y="6148473"/>
            <a:chExt cx="2144500" cy="430887"/>
          </a:xfrm>
        </p:grpSpPr>
        <p:pic>
          <p:nvPicPr>
            <p:cNvPr id="6" name="Graphic 5">
              <a:extLst>
                <a:ext uri="{FF2B5EF4-FFF2-40B4-BE49-F238E27FC236}">
                  <a16:creationId xmlns:a16="http://schemas.microsoft.com/office/drawing/2014/main" id="{ED119178-4C00-BD10-5C39-0714CD39102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06761" y="6173283"/>
              <a:ext cx="530400" cy="360000"/>
            </a:xfrm>
            <a:prstGeom prst="rect">
              <a:avLst/>
            </a:prstGeom>
          </p:spPr>
        </p:pic>
        <p:sp>
          <p:nvSpPr>
            <p:cNvPr id="10" name="TextBox 9">
              <a:extLst>
                <a:ext uri="{FF2B5EF4-FFF2-40B4-BE49-F238E27FC236}">
                  <a16:creationId xmlns:a16="http://schemas.microsoft.com/office/drawing/2014/main" id="{F71E346B-326D-7AEB-904C-DA9CFCC07A0E}"/>
                </a:ext>
              </a:extLst>
            </p:cNvPr>
            <p:cNvSpPr txBox="1"/>
            <p:nvPr userDrawn="1"/>
          </p:nvSpPr>
          <p:spPr>
            <a:xfrm>
              <a:off x="10290326" y="6148473"/>
              <a:ext cx="1560935" cy="430887"/>
            </a:xfrm>
            <a:prstGeom prst="rect">
              <a:avLst/>
            </a:prstGeom>
            <a:noFill/>
          </p:spPr>
          <p:txBody>
            <a:bodyPr wrap="square" rtlCol="0" anchor="ctr">
              <a:spAutoFit/>
            </a:bodyPr>
            <a:lstStyle/>
            <a:p>
              <a:r>
                <a:rPr lang="en-GB" sz="1100" b="1" kern="1200" dirty="0">
                  <a:solidFill>
                    <a:schemeClr val="bg1"/>
                  </a:solidFill>
                  <a:effectLst/>
                  <a:latin typeface="+mn-lt"/>
                  <a:ea typeface="+mn-ea"/>
                  <a:cs typeface="+mn-cs"/>
                </a:rPr>
                <a:t>Funded by </a:t>
              </a:r>
            </a:p>
            <a:p>
              <a:r>
                <a:rPr lang="en-GB" sz="1100" b="1" kern="1200" dirty="0">
                  <a:solidFill>
                    <a:schemeClr val="bg1"/>
                  </a:solidFill>
                  <a:effectLst/>
                  <a:latin typeface="+mn-lt"/>
                  <a:ea typeface="+mn-ea"/>
                  <a:cs typeface="+mn-cs"/>
                </a:rPr>
                <a:t>the European Union</a:t>
              </a:r>
            </a:p>
          </p:txBody>
        </p:sp>
      </p:grpSp>
    </p:spTree>
    <p:extLst>
      <p:ext uri="{BB962C8B-B14F-4D97-AF65-F5344CB8AC3E}">
        <p14:creationId xmlns:p14="http://schemas.microsoft.com/office/powerpoint/2010/main" val="1156306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80DD-AA90-F14B-9C6B-009EF4F65165}"/>
              </a:ext>
            </a:extLst>
          </p:cNvPr>
          <p:cNvSpPr>
            <a:spLocks noGrp="1"/>
          </p:cNvSpPr>
          <p:nvPr>
            <p:ph type="title"/>
          </p:nvPr>
        </p:nvSpPr>
        <p:spPr/>
        <p:txBody>
          <a:bodyPr/>
          <a:lstStyle>
            <a:lvl1pPr>
              <a:defRPr sz="4000"/>
            </a:lvl1pPr>
          </a:lstStyle>
          <a:p>
            <a:r>
              <a:rPr lang="en-GB" dirty="0"/>
              <a:t>Click to edit Master title style</a:t>
            </a:r>
            <a:endParaRPr lang="en-US" dirty="0"/>
          </a:p>
        </p:txBody>
      </p:sp>
      <p:sp>
        <p:nvSpPr>
          <p:cNvPr id="3" name="Slide Number Placeholder 5">
            <a:extLst>
              <a:ext uri="{FF2B5EF4-FFF2-40B4-BE49-F238E27FC236}">
                <a16:creationId xmlns:a16="http://schemas.microsoft.com/office/drawing/2014/main" id="{AB2AE213-1A23-EF4C-9C7E-962812649904}"/>
              </a:ext>
            </a:extLst>
          </p:cNvPr>
          <p:cNvSpPr>
            <a:spLocks noGrp="1"/>
          </p:cNvSpPr>
          <p:nvPr>
            <p:ph type="sldNum" sz="quarter" idx="4"/>
          </p:nvPr>
        </p:nvSpPr>
        <p:spPr>
          <a:xfrm>
            <a:off x="8897938" y="5876925"/>
            <a:ext cx="2743200" cy="981075"/>
          </a:xfrm>
          <a:prstGeom prst="rect">
            <a:avLst/>
          </a:prstGeom>
        </p:spPr>
        <p:txBody>
          <a:bodyPr vert="horz" lIns="91440" tIns="45720" rIns="91440" bIns="45720" rtlCol="0" anchor="ctr"/>
          <a:lstStyle>
            <a:lvl1pPr algn="r">
              <a:defRPr sz="1200">
                <a:solidFill>
                  <a:schemeClr val="bg1"/>
                </a:solidFill>
              </a:defRPr>
            </a:lvl1pPr>
          </a:lstStyle>
          <a:p>
            <a:fld id="{A1C02BF3-6CFC-A548-B91D-73F201674A01}" type="slidenum">
              <a:rPr lang="en-US" smtClean="0"/>
              <a:pPr/>
              <a:t>‹Nº›</a:t>
            </a:fld>
            <a:endParaRPr lang="en-US" dirty="0"/>
          </a:p>
        </p:txBody>
      </p:sp>
      <p:grpSp>
        <p:nvGrpSpPr>
          <p:cNvPr id="4" name="Group 3">
            <a:extLst>
              <a:ext uri="{FF2B5EF4-FFF2-40B4-BE49-F238E27FC236}">
                <a16:creationId xmlns:a16="http://schemas.microsoft.com/office/drawing/2014/main" id="{3CFE0A9E-C9D1-1450-63C4-C97B41D704ED}"/>
              </a:ext>
            </a:extLst>
          </p:cNvPr>
          <p:cNvGrpSpPr/>
          <p:nvPr userDrawn="1"/>
        </p:nvGrpSpPr>
        <p:grpSpPr>
          <a:xfrm>
            <a:off x="2582947" y="6173283"/>
            <a:ext cx="2144500" cy="430887"/>
            <a:chOff x="9706761" y="6148473"/>
            <a:chExt cx="2144500" cy="430887"/>
          </a:xfrm>
        </p:grpSpPr>
        <p:pic>
          <p:nvPicPr>
            <p:cNvPr id="5" name="Graphic 4">
              <a:extLst>
                <a:ext uri="{FF2B5EF4-FFF2-40B4-BE49-F238E27FC236}">
                  <a16:creationId xmlns:a16="http://schemas.microsoft.com/office/drawing/2014/main" id="{7B660A68-A850-D236-690A-17E32BC392D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06761" y="6173283"/>
              <a:ext cx="530400" cy="360000"/>
            </a:xfrm>
            <a:prstGeom prst="rect">
              <a:avLst/>
            </a:prstGeom>
          </p:spPr>
        </p:pic>
        <p:sp>
          <p:nvSpPr>
            <p:cNvPr id="6" name="TextBox 5">
              <a:extLst>
                <a:ext uri="{FF2B5EF4-FFF2-40B4-BE49-F238E27FC236}">
                  <a16:creationId xmlns:a16="http://schemas.microsoft.com/office/drawing/2014/main" id="{083E050E-5657-DD75-E88A-04DC03D97F62}"/>
                </a:ext>
              </a:extLst>
            </p:cNvPr>
            <p:cNvSpPr txBox="1"/>
            <p:nvPr userDrawn="1"/>
          </p:nvSpPr>
          <p:spPr>
            <a:xfrm>
              <a:off x="10290326" y="6148473"/>
              <a:ext cx="1560935" cy="430887"/>
            </a:xfrm>
            <a:prstGeom prst="rect">
              <a:avLst/>
            </a:prstGeom>
            <a:noFill/>
          </p:spPr>
          <p:txBody>
            <a:bodyPr wrap="square" rtlCol="0" anchor="ctr">
              <a:spAutoFit/>
            </a:bodyPr>
            <a:lstStyle/>
            <a:p>
              <a:r>
                <a:rPr lang="en-GB" sz="1100" b="1" kern="1200" dirty="0">
                  <a:solidFill>
                    <a:schemeClr val="bg1"/>
                  </a:solidFill>
                  <a:effectLst/>
                  <a:latin typeface="+mn-lt"/>
                  <a:ea typeface="+mn-ea"/>
                  <a:cs typeface="+mn-cs"/>
                </a:rPr>
                <a:t>Funded by </a:t>
              </a:r>
            </a:p>
            <a:p>
              <a:r>
                <a:rPr lang="en-GB" sz="1100" b="1" kern="1200" dirty="0">
                  <a:solidFill>
                    <a:schemeClr val="bg1"/>
                  </a:solidFill>
                  <a:effectLst/>
                  <a:latin typeface="+mn-lt"/>
                  <a:ea typeface="+mn-ea"/>
                  <a:cs typeface="+mn-cs"/>
                </a:rPr>
                <a:t>the European Union</a:t>
              </a:r>
            </a:p>
          </p:txBody>
        </p:sp>
      </p:grpSp>
    </p:spTree>
    <p:extLst>
      <p:ext uri="{BB962C8B-B14F-4D97-AF65-F5344CB8AC3E}">
        <p14:creationId xmlns:p14="http://schemas.microsoft.com/office/powerpoint/2010/main" val="1810255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B12A44-A965-9C4A-8A4E-A95E11A0612E}"/>
              </a:ext>
            </a:extLst>
          </p:cNvPr>
          <p:cNvSpPr>
            <a:spLocks noGrp="1"/>
          </p:cNvSpPr>
          <p:nvPr>
            <p:ph type="pic" sz="quarter" idx="11" hasCustomPrompt="1"/>
          </p:nvPr>
        </p:nvSpPr>
        <p:spPr>
          <a:xfrm>
            <a:off x="6096000" y="0"/>
            <a:ext cx="6096000" cy="6858000"/>
          </a:xfrm>
          <a:noFill/>
        </p:spPr>
        <p:txBody>
          <a:bodyPr anchor="ctr"/>
          <a:lstStyle>
            <a:lvl1pPr algn="ctr">
              <a:defRPr>
                <a:solidFill>
                  <a:schemeClr val="tx1"/>
                </a:solidFill>
                <a:latin typeface="+mn-lt"/>
              </a:defRPr>
            </a:lvl1pPr>
          </a:lstStyle>
          <a:p>
            <a:r>
              <a:rPr lang="en-US" dirty="0"/>
              <a:t>Click to insert picture</a:t>
            </a:r>
          </a:p>
        </p:txBody>
      </p:sp>
      <p:sp>
        <p:nvSpPr>
          <p:cNvPr id="11" name="Title 1">
            <a:extLst>
              <a:ext uri="{FF2B5EF4-FFF2-40B4-BE49-F238E27FC236}">
                <a16:creationId xmlns:a16="http://schemas.microsoft.com/office/drawing/2014/main" id="{DE60B675-ECC9-72BD-0EDA-A6E2E534D920}"/>
              </a:ext>
            </a:extLst>
          </p:cNvPr>
          <p:cNvSpPr>
            <a:spLocks noGrp="1"/>
          </p:cNvSpPr>
          <p:nvPr>
            <p:ph type="ctrTitle" hasCustomPrompt="1"/>
          </p:nvPr>
        </p:nvSpPr>
        <p:spPr>
          <a:xfrm>
            <a:off x="550863" y="1628775"/>
            <a:ext cx="4995087" cy="1903375"/>
          </a:xfrm>
        </p:spPr>
        <p:txBody>
          <a:bodyPr anchor="b">
            <a:normAutofit/>
          </a:bodyPr>
          <a:lstStyle>
            <a:lvl1pPr algn="l">
              <a:defRPr sz="4800" b="1">
                <a:solidFill>
                  <a:schemeClr val="tx2"/>
                </a:solidFill>
                <a:latin typeface="+mn-lt"/>
              </a:defRPr>
            </a:lvl1pPr>
          </a:lstStyle>
          <a:p>
            <a:r>
              <a:rPr lang="en-GB" dirty="0"/>
              <a:t>Click to edit master title</a:t>
            </a:r>
            <a:endParaRPr lang="en-US" dirty="0"/>
          </a:p>
        </p:txBody>
      </p:sp>
      <p:sp>
        <p:nvSpPr>
          <p:cNvPr id="12" name="Text Placeholder 6">
            <a:extLst>
              <a:ext uri="{FF2B5EF4-FFF2-40B4-BE49-F238E27FC236}">
                <a16:creationId xmlns:a16="http://schemas.microsoft.com/office/drawing/2014/main" id="{234872B4-161A-A648-8BC6-1B9503657CA5}"/>
              </a:ext>
            </a:extLst>
          </p:cNvPr>
          <p:cNvSpPr>
            <a:spLocks noGrp="1"/>
          </p:cNvSpPr>
          <p:nvPr>
            <p:ph type="body" sz="quarter" idx="10" hasCustomPrompt="1"/>
          </p:nvPr>
        </p:nvSpPr>
        <p:spPr>
          <a:xfrm>
            <a:off x="558609" y="3807120"/>
            <a:ext cx="4985849" cy="524759"/>
          </a:xfrm>
          <a:ln>
            <a:noFill/>
          </a:ln>
        </p:spPr>
        <p:txBody>
          <a:bodyPr>
            <a:normAutofit/>
          </a:bodyPr>
          <a:lstStyle>
            <a:lvl1pPr algn="l">
              <a:defRPr sz="2000" b="0">
                <a:solidFill>
                  <a:schemeClr val="accent1"/>
                </a:solidFill>
                <a:latin typeface="+mn-lt"/>
              </a:defRPr>
            </a:lvl1pPr>
          </a:lstStyle>
          <a:p>
            <a:pPr lvl="0"/>
            <a:r>
              <a:rPr lang="en-US" dirty="0"/>
              <a:t>Click to edit subtitle</a:t>
            </a:r>
          </a:p>
        </p:txBody>
      </p:sp>
      <p:pic>
        <p:nvPicPr>
          <p:cNvPr id="3" name="Graphic 2">
            <a:extLst>
              <a:ext uri="{FF2B5EF4-FFF2-40B4-BE49-F238E27FC236}">
                <a16:creationId xmlns:a16="http://schemas.microsoft.com/office/drawing/2014/main" id="{8ACF9225-0FB8-E879-7D2F-08F99C0D1B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659671" y="6187461"/>
            <a:ext cx="530400" cy="360000"/>
          </a:xfrm>
          <a:prstGeom prst="rect">
            <a:avLst/>
          </a:prstGeom>
        </p:spPr>
      </p:pic>
      <p:sp>
        <p:nvSpPr>
          <p:cNvPr id="5" name="TextBox 4">
            <a:extLst>
              <a:ext uri="{FF2B5EF4-FFF2-40B4-BE49-F238E27FC236}">
                <a16:creationId xmlns:a16="http://schemas.microsoft.com/office/drawing/2014/main" id="{23164390-3F01-679A-B83D-E2535C8F9AB7}"/>
              </a:ext>
            </a:extLst>
          </p:cNvPr>
          <p:cNvSpPr txBox="1"/>
          <p:nvPr userDrawn="1"/>
        </p:nvSpPr>
        <p:spPr>
          <a:xfrm>
            <a:off x="3190071" y="6152017"/>
            <a:ext cx="1560935" cy="430887"/>
          </a:xfrm>
          <a:prstGeom prst="rect">
            <a:avLst/>
          </a:prstGeom>
          <a:noFill/>
        </p:spPr>
        <p:txBody>
          <a:bodyPr wrap="square" rtlCol="0" anchor="ctr">
            <a:spAutoFit/>
          </a:bodyPr>
          <a:lstStyle/>
          <a:p>
            <a:r>
              <a:rPr lang="en-GB" sz="1100" b="1" kern="1200" dirty="0">
                <a:solidFill>
                  <a:srgbClr val="164194"/>
                </a:solidFill>
                <a:effectLst/>
                <a:latin typeface="+mn-lt"/>
                <a:ea typeface="+mn-ea"/>
                <a:cs typeface="+mn-cs"/>
              </a:rPr>
              <a:t>Funded by </a:t>
            </a:r>
          </a:p>
          <a:p>
            <a:r>
              <a:rPr lang="en-GB" sz="1100" b="1" kern="1200" dirty="0">
                <a:solidFill>
                  <a:srgbClr val="164194"/>
                </a:solidFill>
                <a:effectLst/>
                <a:latin typeface="+mn-lt"/>
                <a:ea typeface="+mn-ea"/>
                <a:cs typeface="+mn-cs"/>
              </a:rPr>
              <a:t>the European Union</a:t>
            </a:r>
          </a:p>
        </p:txBody>
      </p:sp>
      <p:sp>
        <p:nvSpPr>
          <p:cNvPr id="2" name="TextBox 1">
            <a:extLst>
              <a:ext uri="{FF2B5EF4-FFF2-40B4-BE49-F238E27FC236}">
                <a16:creationId xmlns:a16="http://schemas.microsoft.com/office/drawing/2014/main" id="{9052D883-1A74-AA25-89C3-73C1A81148CA}"/>
              </a:ext>
            </a:extLst>
          </p:cNvPr>
          <p:cNvSpPr txBox="1"/>
          <p:nvPr userDrawn="1"/>
        </p:nvSpPr>
        <p:spPr>
          <a:xfrm>
            <a:off x="6096000" y="5951961"/>
            <a:ext cx="5585793" cy="738664"/>
          </a:xfrm>
          <a:prstGeom prst="rect">
            <a:avLst/>
          </a:prstGeom>
          <a:noFill/>
        </p:spPr>
        <p:txBody>
          <a:bodyPr wrap="square">
            <a:spAutoFit/>
          </a:bodyPr>
          <a:lstStyle/>
          <a:p>
            <a:pPr algn="just"/>
            <a:r>
              <a:rPr lang="en-US" sz="1050" i="1" dirty="0">
                <a:solidFill>
                  <a:schemeClr val="tx1"/>
                </a:solidFill>
              </a:rPr>
              <a:t>Funded by the European Union. Views and opinions expressed are however those of the author(s) only and do not necessarily reflect those of the European Union or the European Research Executive Agency (REA). Neither the European Union nor the granting authority can be held responsible for them.</a:t>
            </a:r>
          </a:p>
        </p:txBody>
      </p:sp>
    </p:spTree>
    <p:extLst>
      <p:ext uri="{BB962C8B-B14F-4D97-AF65-F5344CB8AC3E}">
        <p14:creationId xmlns:p14="http://schemas.microsoft.com/office/powerpoint/2010/main" val="3878462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7B3E746-CC5C-A64D-9FD7-2359FC285758}"/>
              </a:ext>
            </a:extLst>
          </p:cNvPr>
          <p:cNvSpPr>
            <a:spLocks noGrp="1"/>
          </p:cNvSpPr>
          <p:nvPr>
            <p:ph type="sldNum" sz="quarter" idx="4"/>
          </p:nvPr>
        </p:nvSpPr>
        <p:spPr>
          <a:xfrm>
            <a:off x="8897938" y="5876925"/>
            <a:ext cx="2743200" cy="981075"/>
          </a:xfrm>
          <a:prstGeom prst="rect">
            <a:avLst/>
          </a:prstGeom>
        </p:spPr>
        <p:txBody>
          <a:bodyPr vert="horz" lIns="91440" tIns="45720" rIns="91440" bIns="45720" rtlCol="0" anchor="ctr"/>
          <a:lstStyle>
            <a:lvl1pPr algn="r">
              <a:defRPr sz="1200">
                <a:solidFill>
                  <a:schemeClr val="bg1"/>
                </a:solidFill>
              </a:defRPr>
            </a:lvl1pPr>
          </a:lstStyle>
          <a:p>
            <a:fld id="{A1C02BF3-6CFC-A548-B91D-73F201674A01}" type="slidenum">
              <a:rPr lang="en-US" smtClean="0"/>
              <a:pPr/>
              <a:t>‹Nº›</a:t>
            </a:fld>
            <a:endParaRPr lang="en-US" dirty="0"/>
          </a:p>
        </p:txBody>
      </p:sp>
      <p:grpSp>
        <p:nvGrpSpPr>
          <p:cNvPr id="3" name="Group 2">
            <a:extLst>
              <a:ext uri="{FF2B5EF4-FFF2-40B4-BE49-F238E27FC236}">
                <a16:creationId xmlns:a16="http://schemas.microsoft.com/office/drawing/2014/main" id="{05BDBE45-9D89-CBA7-9FB4-9F83AAE4237A}"/>
              </a:ext>
            </a:extLst>
          </p:cNvPr>
          <p:cNvGrpSpPr/>
          <p:nvPr userDrawn="1"/>
        </p:nvGrpSpPr>
        <p:grpSpPr>
          <a:xfrm>
            <a:off x="2582947" y="6173283"/>
            <a:ext cx="2144500" cy="430887"/>
            <a:chOff x="9706761" y="6148473"/>
            <a:chExt cx="2144500" cy="430887"/>
          </a:xfrm>
        </p:grpSpPr>
        <p:pic>
          <p:nvPicPr>
            <p:cNvPr id="4" name="Graphic 3">
              <a:extLst>
                <a:ext uri="{FF2B5EF4-FFF2-40B4-BE49-F238E27FC236}">
                  <a16:creationId xmlns:a16="http://schemas.microsoft.com/office/drawing/2014/main" id="{88E5C42E-0DD8-51D1-44A5-3EA654F753D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06761" y="6173283"/>
              <a:ext cx="530400" cy="360000"/>
            </a:xfrm>
            <a:prstGeom prst="rect">
              <a:avLst/>
            </a:prstGeom>
          </p:spPr>
        </p:pic>
        <p:sp>
          <p:nvSpPr>
            <p:cNvPr id="5" name="TextBox 4">
              <a:extLst>
                <a:ext uri="{FF2B5EF4-FFF2-40B4-BE49-F238E27FC236}">
                  <a16:creationId xmlns:a16="http://schemas.microsoft.com/office/drawing/2014/main" id="{87304D0E-440D-27FE-0466-C362A1BAEE51}"/>
                </a:ext>
              </a:extLst>
            </p:cNvPr>
            <p:cNvSpPr txBox="1"/>
            <p:nvPr userDrawn="1"/>
          </p:nvSpPr>
          <p:spPr>
            <a:xfrm>
              <a:off x="10290326" y="6148473"/>
              <a:ext cx="1560935" cy="430887"/>
            </a:xfrm>
            <a:prstGeom prst="rect">
              <a:avLst/>
            </a:prstGeom>
            <a:noFill/>
          </p:spPr>
          <p:txBody>
            <a:bodyPr wrap="square" rtlCol="0" anchor="ctr">
              <a:spAutoFit/>
            </a:bodyPr>
            <a:lstStyle/>
            <a:p>
              <a:r>
                <a:rPr lang="en-GB" sz="1100" b="1" kern="1200" dirty="0">
                  <a:solidFill>
                    <a:schemeClr val="bg1"/>
                  </a:solidFill>
                  <a:effectLst/>
                  <a:latin typeface="+mn-lt"/>
                  <a:ea typeface="+mn-ea"/>
                  <a:cs typeface="+mn-cs"/>
                </a:rPr>
                <a:t>Funded by </a:t>
              </a:r>
            </a:p>
            <a:p>
              <a:r>
                <a:rPr lang="en-GB" sz="1100" b="1" kern="1200" dirty="0">
                  <a:solidFill>
                    <a:schemeClr val="bg1"/>
                  </a:solidFill>
                  <a:effectLst/>
                  <a:latin typeface="+mn-lt"/>
                  <a:ea typeface="+mn-ea"/>
                  <a:cs typeface="+mn-cs"/>
                </a:rPr>
                <a:t>the European Union</a:t>
              </a:r>
            </a:p>
          </p:txBody>
        </p:sp>
      </p:grpSp>
    </p:spTree>
    <p:extLst>
      <p:ext uri="{BB962C8B-B14F-4D97-AF65-F5344CB8AC3E}">
        <p14:creationId xmlns:p14="http://schemas.microsoft.com/office/powerpoint/2010/main" val="4232979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550863" y="549275"/>
            <a:ext cx="11090275" cy="524511"/>
          </a:xfrm>
        </p:spPr>
        <p:txBody>
          <a:bodyPr anchor="ctr">
            <a:normAutofit/>
          </a:bodyPr>
          <a:lstStyle>
            <a:lvl1pPr>
              <a:defRPr sz="4000">
                <a:latin typeface="+mn-lt"/>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6096000" y="1628775"/>
            <a:ext cx="5545138" cy="3708399"/>
          </a:xfrm>
        </p:spPr>
        <p:txBody>
          <a:bodyPr anchor="ctr" anchorCtr="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550862" y="1635602"/>
            <a:ext cx="4977101" cy="3701573"/>
          </a:xfrm>
        </p:spPr>
        <p:txBody>
          <a:bodyPr anchor="t">
            <a:normAutofit/>
          </a:bodyPr>
          <a:lstStyle>
            <a:lvl1pPr marL="0" indent="0" algn="l">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
        <p:nvSpPr>
          <p:cNvPr id="5" name="Slide Number Placeholder 5">
            <a:extLst>
              <a:ext uri="{FF2B5EF4-FFF2-40B4-BE49-F238E27FC236}">
                <a16:creationId xmlns:a16="http://schemas.microsoft.com/office/drawing/2014/main" id="{A8336327-F5D2-5F49-B0C4-4CE52DE11C01}"/>
              </a:ext>
            </a:extLst>
          </p:cNvPr>
          <p:cNvSpPr>
            <a:spLocks noGrp="1"/>
          </p:cNvSpPr>
          <p:nvPr>
            <p:ph type="sldNum" sz="quarter" idx="4"/>
          </p:nvPr>
        </p:nvSpPr>
        <p:spPr>
          <a:xfrm>
            <a:off x="8897938" y="5896408"/>
            <a:ext cx="2743200" cy="961592"/>
          </a:xfrm>
          <a:prstGeom prst="rect">
            <a:avLst/>
          </a:prstGeom>
        </p:spPr>
        <p:txBody>
          <a:bodyPr vert="horz" lIns="91440" tIns="45720" rIns="91440" bIns="45720" rtlCol="0" anchor="ctr"/>
          <a:lstStyle>
            <a:lvl1pPr algn="r">
              <a:defRPr sz="1200">
                <a:solidFill>
                  <a:schemeClr val="bg1"/>
                </a:solidFill>
              </a:defRPr>
            </a:lvl1pPr>
          </a:lstStyle>
          <a:p>
            <a:fld id="{A1C02BF3-6CFC-A548-B91D-73F201674A01}" type="slidenum">
              <a:rPr lang="en-US" smtClean="0"/>
              <a:pPr/>
              <a:t>‹Nº›</a:t>
            </a:fld>
            <a:endParaRPr lang="en-US" dirty="0"/>
          </a:p>
        </p:txBody>
      </p:sp>
      <p:grpSp>
        <p:nvGrpSpPr>
          <p:cNvPr id="6" name="Group 5">
            <a:extLst>
              <a:ext uri="{FF2B5EF4-FFF2-40B4-BE49-F238E27FC236}">
                <a16:creationId xmlns:a16="http://schemas.microsoft.com/office/drawing/2014/main" id="{20823112-11AC-BA79-E430-083467887170}"/>
              </a:ext>
            </a:extLst>
          </p:cNvPr>
          <p:cNvGrpSpPr/>
          <p:nvPr userDrawn="1"/>
        </p:nvGrpSpPr>
        <p:grpSpPr>
          <a:xfrm>
            <a:off x="2582947" y="6173283"/>
            <a:ext cx="2144500" cy="430887"/>
            <a:chOff x="9706761" y="6148473"/>
            <a:chExt cx="2144500" cy="430887"/>
          </a:xfrm>
        </p:grpSpPr>
        <p:pic>
          <p:nvPicPr>
            <p:cNvPr id="7" name="Graphic 6">
              <a:extLst>
                <a:ext uri="{FF2B5EF4-FFF2-40B4-BE49-F238E27FC236}">
                  <a16:creationId xmlns:a16="http://schemas.microsoft.com/office/drawing/2014/main" id="{D6C3AD69-2190-AAAF-092B-B318BC2EE10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06761" y="6173283"/>
              <a:ext cx="530400" cy="360000"/>
            </a:xfrm>
            <a:prstGeom prst="rect">
              <a:avLst/>
            </a:prstGeom>
          </p:spPr>
        </p:pic>
        <p:sp>
          <p:nvSpPr>
            <p:cNvPr id="8" name="TextBox 7">
              <a:extLst>
                <a:ext uri="{FF2B5EF4-FFF2-40B4-BE49-F238E27FC236}">
                  <a16:creationId xmlns:a16="http://schemas.microsoft.com/office/drawing/2014/main" id="{F500B9C3-3931-0463-AFCC-604F94EFA328}"/>
                </a:ext>
              </a:extLst>
            </p:cNvPr>
            <p:cNvSpPr txBox="1"/>
            <p:nvPr userDrawn="1"/>
          </p:nvSpPr>
          <p:spPr>
            <a:xfrm>
              <a:off x="10290326" y="6148473"/>
              <a:ext cx="1560935" cy="430887"/>
            </a:xfrm>
            <a:prstGeom prst="rect">
              <a:avLst/>
            </a:prstGeom>
            <a:noFill/>
          </p:spPr>
          <p:txBody>
            <a:bodyPr wrap="square" rtlCol="0" anchor="ctr">
              <a:spAutoFit/>
            </a:bodyPr>
            <a:lstStyle/>
            <a:p>
              <a:r>
                <a:rPr lang="en-GB" sz="1100" b="1" kern="1200" dirty="0">
                  <a:solidFill>
                    <a:schemeClr val="bg1"/>
                  </a:solidFill>
                  <a:effectLst/>
                  <a:latin typeface="+mn-lt"/>
                  <a:ea typeface="+mn-ea"/>
                  <a:cs typeface="+mn-cs"/>
                </a:rPr>
                <a:t>Funded by </a:t>
              </a:r>
            </a:p>
            <a:p>
              <a:r>
                <a:rPr lang="en-GB" sz="1100" b="1" kern="1200" dirty="0">
                  <a:solidFill>
                    <a:schemeClr val="bg1"/>
                  </a:solidFill>
                  <a:effectLst/>
                  <a:latin typeface="+mn-lt"/>
                  <a:ea typeface="+mn-ea"/>
                  <a:cs typeface="+mn-cs"/>
                </a:rPr>
                <a:t>the European Union</a:t>
              </a:r>
            </a:p>
          </p:txBody>
        </p:sp>
      </p:grpSp>
    </p:spTree>
    <p:extLst>
      <p:ext uri="{BB962C8B-B14F-4D97-AF65-F5344CB8AC3E}">
        <p14:creationId xmlns:p14="http://schemas.microsoft.com/office/powerpoint/2010/main" val="2201172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076518-D16E-A74C-2EFD-FCA4922A0EEE}"/>
              </a:ext>
            </a:extLst>
          </p:cNvPr>
          <p:cNvSpPr>
            <a:spLocks noGrp="1"/>
          </p:cNvSpPr>
          <p:nvPr>
            <p:ph type="title"/>
          </p:nvPr>
        </p:nvSpPr>
        <p:spPr>
          <a:xfrm>
            <a:off x="550863" y="549275"/>
            <a:ext cx="11090275" cy="524511"/>
          </a:xfrm>
        </p:spPr>
        <p:txBody>
          <a:bodyPr anchor="ctr">
            <a:normAutofit/>
          </a:bodyPr>
          <a:lstStyle>
            <a:lvl1pPr>
              <a:defRPr sz="4000">
                <a:latin typeface="+mn-lt"/>
              </a:defRPr>
            </a:lvl1pPr>
          </a:lstStyle>
          <a:p>
            <a:r>
              <a:rPr lang="en-GB" dirty="0"/>
              <a:t>Click to edit Master title style</a:t>
            </a:r>
            <a:endParaRPr lang="en-US" dirty="0"/>
          </a:p>
        </p:txBody>
      </p:sp>
      <p:sp>
        <p:nvSpPr>
          <p:cNvPr id="7" name="Picture Placeholder 2">
            <a:extLst>
              <a:ext uri="{FF2B5EF4-FFF2-40B4-BE49-F238E27FC236}">
                <a16:creationId xmlns:a16="http://schemas.microsoft.com/office/drawing/2014/main" id="{5D330F87-A5B3-4274-259A-8CD730B64F66}"/>
              </a:ext>
            </a:extLst>
          </p:cNvPr>
          <p:cNvSpPr>
            <a:spLocks noGrp="1"/>
          </p:cNvSpPr>
          <p:nvPr>
            <p:ph type="pic" idx="1" hasCustomPrompt="1"/>
          </p:nvPr>
        </p:nvSpPr>
        <p:spPr>
          <a:xfrm>
            <a:off x="550863" y="1628775"/>
            <a:ext cx="5545138" cy="3708399"/>
          </a:xfrm>
        </p:spPr>
        <p:txBody>
          <a:bodyPr anchor="ctr" anchorCtr="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picture</a:t>
            </a:r>
          </a:p>
        </p:txBody>
      </p:sp>
      <p:sp>
        <p:nvSpPr>
          <p:cNvPr id="8" name="Text Placeholder 3">
            <a:extLst>
              <a:ext uri="{FF2B5EF4-FFF2-40B4-BE49-F238E27FC236}">
                <a16:creationId xmlns:a16="http://schemas.microsoft.com/office/drawing/2014/main" id="{1BD3C15C-48A5-15EE-3E21-0E8E04FA431B}"/>
              </a:ext>
            </a:extLst>
          </p:cNvPr>
          <p:cNvSpPr>
            <a:spLocks noGrp="1"/>
          </p:cNvSpPr>
          <p:nvPr>
            <p:ph type="body" sz="half" idx="2" hasCustomPrompt="1"/>
          </p:nvPr>
        </p:nvSpPr>
        <p:spPr>
          <a:xfrm>
            <a:off x="6664036" y="1635602"/>
            <a:ext cx="4977101" cy="3701573"/>
          </a:xfrm>
        </p:spPr>
        <p:txBody>
          <a:bodyPr anchor="t">
            <a:normAutofit/>
          </a:bodyPr>
          <a:lstStyle>
            <a:lvl1pPr marL="0" indent="0" algn="l">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
        <p:nvSpPr>
          <p:cNvPr id="2" name="Slide Number Placeholder 5">
            <a:extLst>
              <a:ext uri="{FF2B5EF4-FFF2-40B4-BE49-F238E27FC236}">
                <a16:creationId xmlns:a16="http://schemas.microsoft.com/office/drawing/2014/main" id="{7BD43892-74BD-5988-ECFF-09EA14B72823}"/>
              </a:ext>
            </a:extLst>
          </p:cNvPr>
          <p:cNvSpPr>
            <a:spLocks noGrp="1"/>
          </p:cNvSpPr>
          <p:nvPr>
            <p:ph type="sldNum" sz="quarter" idx="4"/>
          </p:nvPr>
        </p:nvSpPr>
        <p:spPr>
          <a:xfrm>
            <a:off x="8897938" y="5896408"/>
            <a:ext cx="2743200" cy="961592"/>
          </a:xfrm>
          <a:prstGeom prst="rect">
            <a:avLst/>
          </a:prstGeom>
        </p:spPr>
        <p:txBody>
          <a:bodyPr vert="horz" lIns="91440" tIns="45720" rIns="91440" bIns="45720" rtlCol="0" anchor="ctr"/>
          <a:lstStyle>
            <a:lvl1pPr algn="r">
              <a:defRPr sz="1200">
                <a:solidFill>
                  <a:schemeClr val="bg1"/>
                </a:solidFill>
              </a:defRPr>
            </a:lvl1pPr>
          </a:lstStyle>
          <a:p>
            <a:fld id="{A1C02BF3-6CFC-A548-B91D-73F201674A01}" type="slidenum">
              <a:rPr lang="en-US" smtClean="0"/>
              <a:pPr/>
              <a:t>‹Nº›</a:t>
            </a:fld>
            <a:endParaRPr lang="en-US" dirty="0"/>
          </a:p>
        </p:txBody>
      </p:sp>
      <p:grpSp>
        <p:nvGrpSpPr>
          <p:cNvPr id="3" name="Group 2">
            <a:extLst>
              <a:ext uri="{FF2B5EF4-FFF2-40B4-BE49-F238E27FC236}">
                <a16:creationId xmlns:a16="http://schemas.microsoft.com/office/drawing/2014/main" id="{D73EC99B-5322-FB6D-7ED2-F506C430BC8D}"/>
              </a:ext>
            </a:extLst>
          </p:cNvPr>
          <p:cNvGrpSpPr/>
          <p:nvPr userDrawn="1"/>
        </p:nvGrpSpPr>
        <p:grpSpPr>
          <a:xfrm>
            <a:off x="2582947" y="6173283"/>
            <a:ext cx="2144500" cy="430887"/>
            <a:chOff x="9706761" y="6148473"/>
            <a:chExt cx="2144500" cy="430887"/>
          </a:xfrm>
        </p:grpSpPr>
        <p:pic>
          <p:nvPicPr>
            <p:cNvPr id="4" name="Graphic 3">
              <a:extLst>
                <a:ext uri="{FF2B5EF4-FFF2-40B4-BE49-F238E27FC236}">
                  <a16:creationId xmlns:a16="http://schemas.microsoft.com/office/drawing/2014/main" id="{8158ABCC-1FAF-80FC-0BC7-081688E014D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06761" y="6173283"/>
              <a:ext cx="530400" cy="360000"/>
            </a:xfrm>
            <a:prstGeom prst="rect">
              <a:avLst/>
            </a:prstGeom>
          </p:spPr>
        </p:pic>
        <p:sp>
          <p:nvSpPr>
            <p:cNvPr id="5" name="TextBox 4">
              <a:extLst>
                <a:ext uri="{FF2B5EF4-FFF2-40B4-BE49-F238E27FC236}">
                  <a16:creationId xmlns:a16="http://schemas.microsoft.com/office/drawing/2014/main" id="{DFDB6364-8131-1981-BEE4-7865D733AACF}"/>
                </a:ext>
              </a:extLst>
            </p:cNvPr>
            <p:cNvSpPr txBox="1"/>
            <p:nvPr userDrawn="1"/>
          </p:nvSpPr>
          <p:spPr>
            <a:xfrm>
              <a:off x="10290326" y="6148473"/>
              <a:ext cx="1560935" cy="430887"/>
            </a:xfrm>
            <a:prstGeom prst="rect">
              <a:avLst/>
            </a:prstGeom>
            <a:noFill/>
          </p:spPr>
          <p:txBody>
            <a:bodyPr wrap="square" rtlCol="0" anchor="ctr">
              <a:spAutoFit/>
            </a:bodyPr>
            <a:lstStyle/>
            <a:p>
              <a:r>
                <a:rPr lang="en-GB" sz="1100" b="1" kern="1200" dirty="0">
                  <a:solidFill>
                    <a:schemeClr val="bg1"/>
                  </a:solidFill>
                  <a:effectLst/>
                  <a:latin typeface="+mn-lt"/>
                  <a:ea typeface="+mn-ea"/>
                  <a:cs typeface="+mn-cs"/>
                </a:rPr>
                <a:t>Funded by </a:t>
              </a:r>
            </a:p>
            <a:p>
              <a:r>
                <a:rPr lang="en-GB" sz="1100" b="1" kern="1200" dirty="0">
                  <a:solidFill>
                    <a:schemeClr val="bg1"/>
                  </a:solidFill>
                  <a:effectLst/>
                  <a:latin typeface="+mn-lt"/>
                  <a:ea typeface="+mn-ea"/>
                  <a:cs typeface="+mn-cs"/>
                </a:rPr>
                <a:t>the European Union</a:t>
              </a:r>
            </a:p>
          </p:txBody>
        </p:sp>
      </p:grpSp>
    </p:spTree>
    <p:extLst>
      <p:ext uri="{BB962C8B-B14F-4D97-AF65-F5344CB8AC3E}">
        <p14:creationId xmlns:p14="http://schemas.microsoft.com/office/powerpoint/2010/main" val="2474189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8A804-EDA6-F945-8BC6-B1A966F7E811}"/>
              </a:ext>
            </a:extLst>
          </p:cNvPr>
          <p:cNvSpPr txBox="1"/>
          <p:nvPr userDrawn="1"/>
        </p:nvSpPr>
        <p:spPr>
          <a:xfrm>
            <a:off x="550863" y="2721114"/>
            <a:ext cx="11090275" cy="707886"/>
          </a:xfrm>
          <a:prstGeom prst="rect">
            <a:avLst/>
          </a:prstGeom>
          <a:noFill/>
        </p:spPr>
        <p:txBody>
          <a:bodyPr wrap="square" rtlCol="0">
            <a:spAutoFit/>
          </a:bodyPr>
          <a:lstStyle/>
          <a:p>
            <a:pPr algn="ctr"/>
            <a:r>
              <a:rPr lang="en-US" sz="4000" b="1" kern="1200" dirty="0">
                <a:solidFill>
                  <a:schemeClr val="bg1"/>
                </a:solidFill>
                <a:effectLst/>
                <a:latin typeface="+mn-lt"/>
                <a:ea typeface="+mn-ea"/>
                <a:cs typeface="+mn-cs"/>
              </a:rPr>
              <a:t>Thank you for your attention</a:t>
            </a:r>
            <a:endParaRPr lang="en-US" sz="4000" b="1" dirty="0">
              <a:solidFill>
                <a:schemeClr val="bg1"/>
              </a:solidFill>
            </a:endParaRPr>
          </a:p>
        </p:txBody>
      </p:sp>
      <p:grpSp>
        <p:nvGrpSpPr>
          <p:cNvPr id="4" name="Group 3">
            <a:extLst>
              <a:ext uri="{FF2B5EF4-FFF2-40B4-BE49-F238E27FC236}">
                <a16:creationId xmlns:a16="http://schemas.microsoft.com/office/drawing/2014/main" id="{8889A266-DE78-68F3-6557-EE95908855C9}"/>
              </a:ext>
            </a:extLst>
          </p:cNvPr>
          <p:cNvGrpSpPr/>
          <p:nvPr userDrawn="1"/>
        </p:nvGrpSpPr>
        <p:grpSpPr>
          <a:xfrm>
            <a:off x="9674865" y="6152017"/>
            <a:ext cx="2091335" cy="430887"/>
            <a:chOff x="9674865" y="6152017"/>
            <a:chExt cx="2091335" cy="430887"/>
          </a:xfrm>
        </p:grpSpPr>
        <p:pic>
          <p:nvPicPr>
            <p:cNvPr id="8" name="Graphic 7">
              <a:extLst>
                <a:ext uri="{FF2B5EF4-FFF2-40B4-BE49-F238E27FC236}">
                  <a16:creationId xmlns:a16="http://schemas.microsoft.com/office/drawing/2014/main" id="{50BD19A4-DDAC-EAA7-63E3-3C1886DA325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674865" y="6187461"/>
              <a:ext cx="530400" cy="360000"/>
            </a:xfrm>
            <a:prstGeom prst="rect">
              <a:avLst/>
            </a:prstGeom>
          </p:spPr>
        </p:pic>
        <p:sp>
          <p:nvSpPr>
            <p:cNvPr id="2" name="TextBox 1">
              <a:extLst>
                <a:ext uri="{FF2B5EF4-FFF2-40B4-BE49-F238E27FC236}">
                  <a16:creationId xmlns:a16="http://schemas.microsoft.com/office/drawing/2014/main" id="{7D48CF9E-1ED9-695B-86A4-A934B6E970C1}"/>
                </a:ext>
              </a:extLst>
            </p:cNvPr>
            <p:cNvSpPr txBox="1"/>
            <p:nvPr userDrawn="1"/>
          </p:nvSpPr>
          <p:spPr>
            <a:xfrm>
              <a:off x="10205265" y="6152017"/>
              <a:ext cx="1560935" cy="430887"/>
            </a:xfrm>
            <a:prstGeom prst="rect">
              <a:avLst/>
            </a:prstGeom>
            <a:noFill/>
          </p:spPr>
          <p:txBody>
            <a:bodyPr wrap="square" rtlCol="0" anchor="ctr">
              <a:spAutoFit/>
            </a:bodyPr>
            <a:lstStyle/>
            <a:p>
              <a:r>
                <a:rPr lang="en-GB" sz="1100" b="1" kern="1200" dirty="0">
                  <a:solidFill>
                    <a:schemeClr val="bg1"/>
                  </a:solidFill>
                  <a:effectLst/>
                  <a:latin typeface="+mn-lt"/>
                  <a:ea typeface="+mn-ea"/>
                  <a:cs typeface="+mn-cs"/>
                </a:rPr>
                <a:t>Funded by </a:t>
              </a:r>
            </a:p>
            <a:p>
              <a:r>
                <a:rPr lang="en-GB" sz="1100" b="1" kern="1200" dirty="0">
                  <a:solidFill>
                    <a:schemeClr val="bg1"/>
                  </a:solidFill>
                  <a:effectLst/>
                  <a:latin typeface="+mn-lt"/>
                  <a:ea typeface="+mn-ea"/>
                  <a:cs typeface="+mn-cs"/>
                </a:rPr>
                <a:t>the European Union</a:t>
              </a:r>
            </a:p>
          </p:txBody>
        </p:sp>
      </p:grpSp>
    </p:spTree>
    <p:extLst>
      <p:ext uri="{BB962C8B-B14F-4D97-AF65-F5344CB8AC3E}">
        <p14:creationId xmlns:p14="http://schemas.microsoft.com/office/powerpoint/2010/main" val="157484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5" name="ZoneTexte 4">
            <a:extLst>
              <a:ext uri="{FF2B5EF4-FFF2-40B4-BE49-F238E27FC236}">
                <a16:creationId xmlns:a16="http://schemas.microsoft.com/office/drawing/2014/main" id="{07599DF2-0F95-9A4B-99A4-BF901DF9CD09}"/>
              </a:ext>
            </a:extLst>
          </p:cNvPr>
          <p:cNvSpPr txBox="1"/>
          <p:nvPr userDrawn="1"/>
        </p:nvSpPr>
        <p:spPr>
          <a:xfrm>
            <a:off x="550863" y="781248"/>
            <a:ext cx="3863304" cy="307777"/>
          </a:xfrm>
          <a:prstGeom prst="rect">
            <a:avLst/>
          </a:prstGeom>
          <a:noFill/>
        </p:spPr>
        <p:txBody>
          <a:bodyPr wrap="square" lIns="0" tIns="0" rIns="0" bIns="0" rtlCol="0" anchor="b">
            <a:spAutoFit/>
          </a:bodyPr>
          <a:lstStyle/>
          <a:p>
            <a:pPr algn="l"/>
            <a:r>
              <a:rPr lang="fr-FR" sz="2000" b="1" i="0" dirty="0">
                <a:solidFill>
                  <a:schemeClr val="bg1"/>
                </a:solidFill>
                <a:latin typeface="+mj-lt"/>
              </a:rPr>
              <a:t>About SYMBIOREM</a:t>
            </a:r>
          </a:p>
        </p:txBody>
      </p:sp>
      <p:sp>
        <p:nvSpPr>
          <p:cNvPr id="3" name="Text Placeholder 2">
            <a:extLst>
              <a:ext uri="{FF2B5EF4-FFF2-40B4-BE49-F238E27FC236}">
                <a16:creationId xmlns:a16="http://schemas.microsoft.com/office/drawing/2014/main" id="{2220A5AA-9D55-324B-8C2D-6D6B62560621}"/>
              </a:ext>
            </a:extLst>
          </p:cNvPr>
          <p:cNvSpPr>
            <a:spLocks noGrp="1"/>
          </p:cNvSpPr>
          <p:nvPr>
            <p:ph type="body" sz="quarter" idx="10" hasCustomPrompt="1"/>
          </p:nvPr>
        </p:nvSpPr>
        <p:spPr>
          <a:xfrm>
            <a:off x="567501" y="1628775"/>
            <a:ext cx="4993713" cy="3084541"/>
          </a:xfrm>
        </p:spPr>
        <p:txBody>
          <a:bodyPr>
            <a:normAutofit/>
          </a:bodyPr>
          <a:lstStyle>
            <a:lvl1pPr algn="l">
              <a:defRPr sz="1200">
                <a:solidFill>
                  <a:schemeClr val="bg1"/>
                </a:solidFill>
                <a:latin typeface="+mn-lt"/>
              </a:defRPr>
            </a:lvl1pPr>
            <a:lvl2pPr algn="l">
              <a:defRPr sz="1400"/>
            </a:lvl2pPr>
            <a:lvl3pPr algn="l">
              <a:defRPr sz="1400"/>
            </a:lvl3pPr>
            <a:lvl4pPr algn="l">
              <a:defRPr sz="1400"/>
            </a:lvl4pPr>
            <a:lvl5pPr algn="l">
              <a:defRPr sz="1400"/>
            </a:lvl5pPr>
          </a:lstStyle>
          <a:p>
            <a:pPr lvl="0"/>
            <a:r>
              <a:rPr lang="en-US" dirty="0"/>
              <a:t>Click to insert project summary</a:t>
            </a:r>
          </a:p>
        </p:txBody>
      </p:sp>
      <p:sp>
        <p:nvSpPr>
          <p:cNvPr id="16" name="ZoneTexte 4">
            <a:extLst>
              <a:ext uri="{FF2B5EF4-FFF2-40B4-BE49-F238E27FC236}">
                <a16:creationId xmlns:a16="http://schemas.microsoft.com/office/drawing/2014/main" id="{555AB210-7155-C444-9D49-48607587EA8F}"/>
              </a:ext>
            </a:extLst>
          </p:cNvPr>
          <p:cNvSpPr txBox="1"/>
          <p:nvPr userDrawn="1"/>
        </p:nvSpPr>
        <p:spPr>
          <a:xfrm>
            <a:off x="6096000" y="824304"/>
            <a:ext cx="3863304" cy="307777"/>
          </a:xfrm>
          <a:prstGeom prst="rect">
            <a:avLst/>
          </a:prstGeom>
          <a:noFill/>
        </p:spPr>
        <p:txBody>
          <a:bodyPr wrap="square" lIns="0" tIns="0" rIns="0" bIns="0" rtlCol="0">
            <a:spAutoFit/>
          </a:bodyPr>
          <a:lstStyle/>
          <a:p>
            <a:pPr algn="l"/>
            <a:r>
              <a:rPr lang="fr-FR" sz="2000" b="1" i="0" dirty="0" err="1">
                <a:solidFill>
                  <a:schemeClr val="bg1"/>
                </a:solidFill>
                <a:latin typeface="+mj-lt"/>
              </a:rPr>
              <a:t>Get</a:t>
            </a:r>
            <a:r>
              <a:rPr lang="fr-FR" sz="2000" b="1" i="0" dirty="0">
                <a:solidFill>
                  <a:schemeClr val="bg1"/>
                </a:solidFill>
                <a:latin typeface="+mj-lt"/>
              </a:rPr>
              <a:t> in </a:t>
            </a:r>
            <a:r>
              <a:rPr lang="fr-FR" sz="2000" b="1" i="0" dirty="0" err="1">
                <a:solidFill>
                  <a:schemeClr val="bg1"/>
                </a:solidFill>
                <a:latin typeface="+mj-lt"/>
              </a:rPr>
              <a:t>touch</a:t>
            </a:r>
            <a:endParaRPr lang="fr-FR" sz="2000" b="1" i="0" dirty="0">
              <a:solidFill>
                <a:schemeClr val="bg1"/>
              </a:solidFill>
              <a:latin typeface="+mj-lt"/>
            </a:endParaRPr>
          </a:p>
        </p:txBody>
      </p:sp>
      <p:sp>
        <p:nvSpPr>
          <p:cNvPr id="21" name="Text Placeholder 2">
            <a:extLst>
              <a:ext uri="{FF2B5EF4-FFF2-40B4-BE49-F238E27FC236}">
                <a16:creationId xmlns:a16="http://schemas.microsoft.com/office/drawing/2014/main" id="{D11B68AA-4BC7-2840-B2E4-A9936D7F0097}"/>
              </a:ext>
            </a:extLst>
          </p:cNvPr>
          <p:cNvSpPr>
            <a:spLocks noGrp="1"/>
          </p:cNvSpPr>
          <p:nvPr>
            <p:ph type="body" sz="quarter" idx="13" hasCustomPrompt="1"/>
          </p:nvPr>
        </p:nvSpPr>
        <p:spPr>
          <a:xfrm>
            <a:off x="6133694" y="1635327"/>
            <a:ext cx="5507443" cy="173449"/>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b="1">
                <a:solidFill>
                  <a:schemeClr val="bg1"/>
                </a:solidFill>
                <a:latin typeface="+mn-lt"/>
              </a:defRPr>
            </a:lvl1pPr>
            <a:lvl2pPr algn="l">
              <a:defRPr sz="1400"/>
            </a:lvl2pPr>
            <a:lvl3pPr algn="l">
              <a:defRPr sz="1400"/>
            </a:lvl3pPr>
            <a:lvl4pPr algn="l">
              <a:defRPr sz="1400"/>
            </a:lvl4pPr>
            <a:lvl5pPr algn="l">
              <a:defRPr sz="1400"/>
            </a:lvl5pPr>
          </a:lstStyle>
          <a:p>
            <a:pPr lvl="0"/>
            <a:r>
              <a:rPr lang="en-US" dirty="0"/>
              <a:t>Name</a:t>
            </a:r>
          </a:p>
        </p:txBody>
      </p:sp>
      <p:sp>
        <p:nvSpPr>
          <p:cNvPr id="19" name="Text Placeholder 2">
            <a:extLst>
              <a:ext uri="{FF2B5EF4-FFF2-40B4-BE49-F238E27FC236}">
                <a16:creationId xmlns:a16="http://schemas.microsoft.com/office/drawing/2014/main" id="{FA470714-8C53-8D04-D3E6-6462308B8408}"/>
              </a:ext>
            </a:extLst>
          </p:cNvPr>
          <p:cNvSpPr>
            <a:spLocks noGrp="1"/>
          </p:cNvSpPr>
          <p:nvPr>
            <p:ph type="body" sz="quarter" idx="14" hasCustomPrompt="1"/>
          </p:nvPr>
        </p:nvSpPr>
        <p:spPr>
          <a:xfrm>
            <a:off x="6133694" y="1845423"/>
            <a:ext cx="5507443" cy="173449"/>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chemeClr val="bg1"/>
                </a:solidFill>
                <a:latin typeface="+mn-lt"/>
              </a:defRPr>
            </a:lvl1pPr>
            <a:lvl2pPr algn="l">
              <a:defRPr sz="1400"/>
            </a:lvl2pPr>
            <a:lvl3pPr algn="l">
              <a:defRPr sz="1400"/>
            </a:lvl3pPr>
            <a:lvl4pPr algn="l">
              <a:defRPr sz="1400"/>
            </a:lvl4pPr>
            <a:lvl5pPr algn="l">
              <a:defRPr sz="1400"/>
            </a:lvl5pPr>
          </a:lstStyle>
          <a:p>
            <a:pPr lvl="0"/>
            <a:r>
              <a:rPr lang="en-US" dirty="0"/>
              <a:t>Position</a:t>
            </a:r>
          </a:p>
        </p:txBody>
      </p:sp>
      <p:sp>
        <p:nvSpPr>
          <p:cNvPr id="20" name="Text Placeholder 2">
            <a:extLst>
              <a:ext uri="{FF2B5EF4-FFF2-40B4-BE49-F238E27FC236}">
                <a16:creationId xmlns:a16="http://schemas.microsoft.com/office/drawing/2014/main" id="{88927D47-7949-C3C7-7ED7-708809CAD461}"/>
              </a:ext>
            </a:extLst>
          </p:cNvPr>
          <p:cNvSpPr>
            <a:spLocks noGrp="1"/>
          </p:cNvSpPr>
          <p:nvPr>
            <p:ph type="body" sz="quarter" idx="15" hasCustomPrompt="1"/>
          </p:nvPr>
        </p:nvSpPr>
        <p:spPr>
          <a:xfrm>
            <a:off x="6133694" y="2044927"/>
            <a:ext cx="5507443" cy="173449"/>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chemeClr val="bg1"/>
                </a:solidFill>
                <a:latin typeface="+mn-lt"/>
              </a:defRPr>
            </a:lvl1pPr>
            <a:lvl2pPr algn="l">
              <a:defRPr sz="1400"/>
            </a:lvl2pPr>
            <a:lvl3pPr algn="l">
              <a:defRPr sz="1400"/>
            </a:lvl3pPr>
            <a:lvl4pPr algn="l">
              <a:defRPr sz="1400"/>
            </a:lvl4pPr>
            <a:lvl5pPr algn="l">
              <a:defRPr sz="1400"/>
            </a:lvl5pPr>
          </a:lstStyle>
          <a:p>
            <a:pPr lvl="0"/>
            <a:r>
              <a:rPr lang="en-US" dirty="0"/>
              <a:t>Email address</a:t>
            </a:r>
          </a:p>
        </p:txBody>
      </p:sp>
      <p:sp>
        <p:nvSpPr>
          <p:cNvPr id="22" name="Text Placeholder 2">
            <a:extLst>
              <a:ext uri="{FF2B5EF4-FFF2-40B4-BE49-F238E27FC236}">
                <a16:creationId xmlns:a16="http://schemas.microsoft.com/office/drawing/2014/main" id="{C7F66086-987F-17EC-0CA4-ECD56920762F}"/>
              </a:ext>
            </a:extLst>
          </p:cNvPr>
          <p:cNvSpPr>
            <a:spLocks noGrp="1"/>
          </p:cNvSpPr>
          <p:nvPr>
            <p:ph type="body" sz="quarter" idx="16" hasCustomPrompt="1"/>
          </p:nvPr>
        </p:nvSpPr>
        <p:spPr>
          <a:xfrm>
            <a:off x="6133694" y="2659508"/>
            <a:ext cx="5507443" cy="173449"/>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b="1">
                <a:solidFill>
                  <a:schemeClr val="bg1"/>
                </a:solidFill>
                <a:latin typeface="+mn-lt"/>
              </a:defRPr>
            </a:lvl1pPr>
            <a:lvl2pPr algn="l">
              <a:defRPr sz="1400"/>
            </a:lvl2pPr>
            <a:lvl3pPr algn="l">
              <a:defRPr sz="1400"/>
            </a:lvl3pPr>
            <a:lvl4pPr algn="l">
              <a:defRPr sz="1400"/>
            </a:lvl4pPr>
            <a:lvl5pPr algn="l">
              <a:defRPr sz="1400"/>
            </a:lvl5pPr>
          </a:lstStyle>
          <a:p>
            <a:pPr lvl="0"/>
            <a:r>
              <a:rPr lang="en-US" dirty="0"/>
              <a:t>Name</a:t>
            </a:r>
          </a:p>
        </p:txBody>
      </p:sp>
      <p:sp>
        <p:nvSpPr>
          <p:cNvPr id="23" name="Text Placeholder 2">
            <a:extLst>
              <a:ext uri="{FF2B5EF4-FFF2-40B4-BE49-F238E27FC236}">
                <a16:creationId xmlns:a16="http://schemas.microsoft.com/office/drawing/2014/main" id="{F9EB3559-354D-AEA4-617A-0F21797E05E4}"/>
              </a:ext>
            </a:extLst>
          </p:cNvPr>
          <p:cNvSpPr>
            <a:spLocks noGrp="1"/>
          </p:cNvSpPr>
          <p:nvPr>
            <p:ph type="body" sz="quarter" idx="17" hasCustomPrompt="1"/>
          </p:nvPr>
        </p:nvSpPr>
        <p:spPr>
          <a:xfrm>
            <a:off x="6133694" y="2869604"/>
            <a:ext cx="5507443" cy="173449"/>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chemeClr val="bg1"/>
                </a:solidFill>
                <a:latin typeface="+mn-lt"/>
              </a:defRPr>
            </a:lvl1pPr>
            <a:lvl2pPr algn="l">
              <a:defRPr sz="1400"/>
            </a:lvl2pPr>
            <a:lvl3pPr algn="l">
              <a:defRPr sz="1400"/>
            </a:lvl3pPr>
            <a:lvl4pPr algn="l">
              <a:defRPr sz="1400"/>
            </a:lvl4pPr>
            <a:lvl5pPr algn="l">
              <a:defRPr sz="1400"/>
            </a:lvl5pPr>
          </a:lstStyle>
          <a:p>
            <a:pPr lvl="0"/>
            <a:r>
              <a:rPr lang="en-US" dirty="0"/>
              <a:t>Position</a:t>
            </a:r>
          </a:p>
        </p:txBody>
      </p:sp>
      <p:sp>
        <p:nvSpPr>
          <p:cNvPr id="24" name="Text Placeholder 2">
            <a:extLst>
              <a:ext uri="{FF2B5EF4-FFF2-40B4-BE49-F238E27FC236}">
                <a16:creationId xmlns:a16="http://schemas.microsoft.com/office/drawing/2014/main" id="{9F7542A4-DE27-5592-D806-038AA8B0AF34}"/>
              </a:ext>
            </a:extLst>
          </p:cNvPr>
          <p:cNvSpPr>
            <a:spLocks noGrp="1"/>
          </p:cNvSpPr>
          <p:nvPr>
            <p:ph type="body" sz="quarter" idx="18" hasCustomPrompt="1"/>
          </p:nvPr>
        </p:nvSpPr>
        <p:spPr>
          <a:xfrm>
            <a:off x="6133694" y="3069108"/>
            <a:ext cx="5507443" cy="173449"/>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chemeClr val="bg1"/>
                </a:solidFill>
                <a:latin typeface="+mn-lt"/>
              </a:defRPr>
            </a:lvl1pPr>
            <a:lvl2pPr algn="l">
              <a:defRPr sz="1400"/>
            </a:lvl2pPr>
            <a:lvl3pPr algn="l">
              <a:defRPr sz="1400"/>
            </a:lvl3pPr>
            <a:lvl4pPr algn="l">
              <a:defRPr sz="1400"/>
            </a:lvl4pPr>
            <a:lvl5pPr algn="l">
              <a:defRPr sz="1400"/>
            </a:lvl5pPr>
          </a:lstStyle>
          <a:p>
            <a:pPr lvl="0"/>
            <a:r>
              <a:rPr lang="en-US" dirty="0"/>
              <a:t>Email address</a:t>
            </a:r>
          </a:p>
        </p:txBody>
      </p:sp>
      <p:sp>
        <p:nvSpPr>
          <p:cNvPr id="25" name="Text Placeholder 2">
            <a:extLst>
              <a:ext uri="{FF2B5EF4-FFF2-40B4-BE49-F238E27FC236}">
                <a16:creationId xmlns:a16="http://schemas.microsoft.com/office/drawing/2014/main" id="{AE254DD6-DFC4-837F-2B5B-07C4D56356D9}"/>
              </a:ext>
            </a:extLst>
          </p:cNvPr>
          <p:cNvSpPr>
            <a:spLocks noGrp="1"/>
          </p:cNvSpPr>
          <p:nvPr>
            <p:ph type="body" sz="quarter" idx="19" hasCustomPrompt="1"/>
          </p:nvPr>
        </p:nvSpPr>
        <p:spPr>
          <a:xfrm>
            <a:off x="6133694" y="3716708"/>
            <a:ext cx="5507443" cy="173449"/>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b="1">
                <a:solidFill>
                  <a:schemeClr val="bg1"/>
                </a:solidFill>
                <a:latin typeface="+mn-lt"/>
              </a:defRPr>
            </a:lvl1pPr>
            <a:lvl2pPr algn="l">
              <a:defRPr sz="1400"/>
            </a:lvl2pPr>
            <a:lvl3pPr algn="l">
              <a:defRPr sz="1400"/>
            </a:lvl3pPr>
            <a:lvl4pPr algn="l">
              <a:defRPr sz="1400"/>
            </a:lvl4pPr>
            <a:lvl5pPr algn="l">
              <a:defRPr sz="1400"/>
            </a:lvl5pPr>
          </a:lstStyle>
          <a:p>
            <a:pPr lvl="0"/>
            <a:r>
              <a:rPr lang="en-US" dirty="0"/>
              <a:t>Name</a:t>
            </a:r>
          </a:p>
        </p:txBody>
      </p:sp>
      <p:sp>
        <p:nvSpPr>
          <p:cNvPr id="27" name="Text Placeholder 2">
            <a:extLst>
              <a:ext uri="{FF2B5EF4-FFF2-40B4-BE49-F238E27FC236}">
                <a16:creationId xmlns:a16="http://schemas.microsoft.com/office/drawing/2014/main" id="{F67264D3-1755-8A9B-F97D-2FFECF83400D}"/>
              </a:ext>
            </a:extLst>
          </p:cNvPr>
          <p:cNvSpPr>
            <a:spLocks noGrp="1"/>
          </p:cNvSpPr>
          <p:nvPr>
            <p:ph type="body" sz="quarter" idx="20" hasCustomPrompt="1"/>
          </p:nvPr>
        </p:nvSpPr>
        <p:spPr>
          <a:xfrm>
            <a:off x="6133694" y="3926804"/>
            <a:ext cx="5507443" cy="173449"/>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chemeClr val="bg1"/>
                </a:solidFill>
                <a:latin typeface="+mn-lt"/>
              </a:defRPr>
            </a:lvl1pPr>
            <a:lvl2pPr algn="l">
              <a:defRPr sz="1400"/>
            </a:lvl2pPr>
            <a:lvl3pPr algn="l">
              <a:defRPr sz="1400"/>
            </a:lvl3pPr>
            <a:lvl4pPr algn="l">
              <a:defRPr sz="1400"/>
            </a:lvl4pPr>
            <a:lvl5pPr algn="l">
              <a:defRPr sz="1400"/>
            </a:lvl5pPr>
          </a:lstStyle>
          <a:p>
            <a:pPr lvl="0"/>
            <a:r>
              <a:rPr lang="en-US" dirty="0"/>
              <a:t>Position</a:t>
            </a:r>
          </a:p>
        </p:txBody>
      </p:sp>
      <p:sp>
        <p:nvSpPr>
          <p:cNvPr id="28" name="Text Placeholder 2">
            <a:extLst>
              <a:ext uri="{FF2B5EF4-FFF2-40B4-BE49-F238E27FC236}">
                <a16:creationId xmlns:a16="http://schemas.microsoft.com/office/drawing/2014/main" id="{FE3B8B20-563B-C50C-574F-D19D7BFE5A40}"/>
              </a:ext>
            </a:extLst>
          </p:cNvPr>
          <p:cNvSpPr>
            <a:spLocks noGrp="1"/>
          </p:cNvSpPr>
          <p:nvPr>
            <p:ph type="body" sz="quarter" idx="21" hasCustomPrompt="1"/>
          </p:nvPr>
        </p:nvSpPr>
        <p:spPr>
          <a:xfrm>
            <a:off x="6133694" y="4126308"/>
            <a:ext cx="5507443" cy="173449"/>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a:solidFill>
                  <a:schemeClr val="bg1"/>
                </a:solidFill>
                <a:latin typeface="+mn-lt"/>
              </a:defRPr>
            </a:lvl1pPr>
            <a:lvl2pPr algn="l">
              <a:defRPr sz="1400"/>
            </a:lvl2pPr>
            <a:lvl3pPr algn="l">
              <a:defRPr sz="1400"/>
            </a:lvl3pPr>
            <a:lvl4pPr algn="l">
              <a:defRPr sz="1400"/>
            </a:lvl4pPr>
            <a:lvl5pPr algn="l">
              <a:defRPr sz="1400"/>
            </a:lvl5pPr>
          </a:lstStyle>
          <a:p>
            <a:pPr lvl="0"/>
            <a:r>
              <a:rPr lang="en-US" dirty="0"/>
              <a:t>Email address</a:t>
            </a:r>
          </a:p>
        </p:txBody>
      </p:sp>
      <p:grpSp>
        <p:nvGrpSpPr>
          <p:cNvPr id="4" name="Group 3">
            <a:extLst>
              <a:ext uri="{FF2B5EF4-FFF2-40B4-BE49-F238E27FC236}">
                <a16:creationId xmlns:a16="http://schemas.microsoft.com/office/drawing/2014/main" id="{1A952651-E9DD-F2C6-80D9-9CE062612A15}"/>
              </a:ext>
            </a:extLst>
          </p:cNvPr>
          <p:cNvGrpSpPr/>
          <p:nvPr userDrawn="1"/>
        </p:nvGrpSpPr>
        <p:grpSpPr>
          <a:xfrm>
            <a:off x="9674865" y="6152017"/>
            <a:ext cx="2091335" cy="430887"/>
            <a:chOff x="9674865" y="6152017"/>
            <a:chExt cx="2091335" cy="430887"/>
          </a:xfrm>
        </p:grpSpPr>
        <p:pic>
          <p:nvPicPr>
            <p:cNvPr id="7" name="Graphic 6">
              <a:extLst>
                <a:ext uri="{FF2B5EF4-FFF2-40B4-BE49-F238E27FC236}">
                  <a16:creationId xmlns:a16="http://schemas.microsoft.com/office/drawing/2014/main" id="{80BCAFF5-20FF-2462-CFFE-AA9B92ADF8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674865" y="6187461"/>
              <a:ext cx="530400" cy="360000"/>
            </a:xfrm>
            <a:prstGeom prst="rect">
              <a:avLst/>
            </a:prstGeom>
          </p:spPr>
        </p:pic>
        <p:sp>
          <p:nvSpPr>
            <p:cNvPr id="8" name="TextBox 7">
              <a:extLst>
                <a:ext uri="{FF2B5EF4-FFF2-40B4-BE49-F238E27FC236}">
                  <a16:creationId xmlns:a16="http://schemas.microsoft.com/office/drawing/2014/main" id="{27CB788E-BAE4-9ABF-5FCA-978E4427D58F}"/>
                </a:ext>
              </a:extLst>
            </p:cNvPr>
            <p:cNvSpPr txBox="1"/>
            <p:nvPr userDrawn="1"/>
          </p:nvSpPr>
          <p:spPr>
            <a:xfrm>
              <a:off x="10205265" y="6152017"/>
              <a:ext cx="1560935" cy="430887"/>
            </a:xfrm>
            <a:prstGeom prst="rect">
              <a:avLst/>
            </a:prstGeom>
            <a:noFill/>
          </p:spPr>
          <p:txBody>
            <a:bodyPr wrap="square" rtlCol="0" anchor="ctr">
              <a:spAutoFit/>
            </a:bodyPr>
            <a:lstStyle/>
            <a:p>
              <a:r>
                <a:rPr lang="en-GB" sz="1100" b="1" kern="1200" dirty="0">
                  <a:solidFill>
                    <a:schemeClr val="bg1"/>
                  </a:solidFill>
                  <a:effectLst/>
                  <a:latin typeface="+mn-lt"/>
                  <a:ea typeface="+mn-ea"/>
                  <a:cs typeface="+mn-cs"/>
                </a:rPr>
                <a:t>Funded by </a:t>
              </a:r>
            </a:p>
            <a:p>
              <a:r>
                <a:rPr lang="en-GB" sz="1100" b="1" kern="1200" dirty="0">
                  <a:solidFill>
                    <a:schemeClr val="bg1"/>
                  </a:solidFill>
                  <a:effectLst/>
                  <a:latin typeface="+mn-lt"/>
                  <a:ea typeface="+mn-ea"/>
                  <a:cs typeface="+mn-cs"/>
                </a:rPr>
                <a:t>the European Union</a:t>
              </a:r>
            </a:p>
          </p:txBody>
        </p:sp>
      </p:grpSp>
    </p:spTree>
    <p:extLst>
      <p:ext uri="{BB962C8B-B14F-4D97-AF65-F5344CB8AC3E}">
        <p14:creationId xmlns:p14="http://schemas.microsoft.com/office/powerpoint/2010/main" val="20708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9F99-B386-B04D-986F-44DB37D8AD34}"/>
              </a:ext>
            </a:extLst>
          </p:cNvPr>
          <p:cNvSpPr>
            <a:spLocks noGrp="1"/>
          </p:cNvSpPr>
          <p:nvPr>
            <p:ph type="ctrTitle" hasCustomPrompt="1"/>
          </p:nvPr>
        </p:nvSpPr>
        <p:spPr>
          <a:xfrm>
            <a:off x="1576647" y="1946273"/>
            <a:ext cx="9019916" cy="1701800"/>
          </a:xfrm>
        </p:spPr>
        <p:txBody>
          <a:bodyPr anchor="ctr">
            <a:normAutofit/>
          </a:bodyPr>
          <a:lstStyle>
            <a:lvl1pPr algn="ctr">
              <a:defRPr sz="4800" b="1">
                <a:solidFill>
                  <a:schemeClr val="tx2"/>
                </a:solidFill>
                <a:latin typeface="+mn-lt"/>
              </a:defRPr>
            </a:lvl1pPr>
          </a:lstStyle>
          <a:p>
            <a:r>
              <a:rPr lang="en-GB" dirty="0"/>
              <a:t>Click to edit section title</a:t>
            </a:r>
            <a:endParaRPr lang="en-US" dirty="0"/>
          </a:p>
        </p:txBody>
      </p:sp>
      <p:sp>
        <p:nvSpPr>
          <p:cNvPr id="3" name="Subtitle 2">
            <a:extLst>
              <a:ext uri="{FF2B5EF4-FFF2-40B4-BE49-F238E27FC236}">
                <a16:creationId xmlns:a16="http://schemas.microsoft.com/office/drawing/2014/main" id="{BCE5E8EA-2431-0447-8450-243C60991A78}"/>
              </a:ext>
            </a:extLst>
          </p:cNvPr>
          <p:cNvSpPr>
            <a:spLocks noGrp="1"/>
          </p:cNvSpPr>
          <p:nvPr>
            <p:ph type="subTitle" idx="1" hasCustomPrompt="1"/>
          </p:nvPr>
        </p:nvSpPr>
        <p:spPr>
          <a:xfrm>
            <a:off x="1576647" y="3648074"/>
            <a:ext cx="9019916" cy="504826"/>
          </a:xfrm>
        </p:spPr>
        <p:txBody>
          <a:bodyPr anchor="t">
            <a:normAutofit/>
          </a:bodyPr>
          <a:lstStyle>
            <a:lvl1pPr marL="0" indent="0" algn="ctr">
              <a:buNone/>
              <a:defRPr sz="2000" b="0" i="0" baseline="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4" name="Slide Number Placeholder 5">
            <a:extLst>
              <a:ext uri="{FF2B5EF4-FFF2-40B4-BE49-F238E27FC236}">
                <a16:creationId xmlns:a16="http://schemas.microsoft.com/office/drawing/2014/main" id="{FB1C07EB-C7EA-A945-BA8F-4CD142141AD5}"/>
              </a:ext>
            </a:extLst>
          </p:cNvPr>
          <p:cNvSpPr>
            <a:spLocks noGrp="1"/>
          </p:cNvSpPr>
          <p:nvPr>
            <p:ph type="sldNum" sz="quarter" idx="4"/>
          </p:nvPr>
        </p:nvSpPr>
        <p:spPr>
          <a:xfrm>
            <a:off x="8897938" y="5876925"/>
            <a:ext cx="2743200" cy="981075"/>
          </a:xfrm>
          <a:prstGeom prst="rect">
            <a:avLst/>
          </a:prstGeom>
        </p:spPr>
        <p:txBody>
          <a:bodyPr vert="horz" lIns="91440" tIns="45720" rIns="91440" bIns="45720" rtlCol="0" anchor="ctr"/>
          <a:lstStyle>
            <a:lvl1pPr algn="r">
              <a:defRPr sz="1200">
                <a:solidFill>
                  <a:schemeClr val="tx2"/>
                </a:solidFill>
              </a:defRPr>
            </a:lvl1pPr>
          </a:lstStyle>
          <a:p>
            <a:fld id="{A1C02BF3-6CFC-A548-B91D-73F201674A01}" type="slidenum">
              <a:rPr lang="en-US" smtClean="0"/>
              <a:pPr/>
              <a:t>‹Nº›</a:t>
            </a:fld>
            <a:endParaRPr lang="en-US" dirty="0"/>
          </a:p>
        </p:txBody>
      </p:sp>
      <p:grpSp>
        <p:nvGrpSpPr>
          <p:cNvPr id="8" name="Group 7">
            <a:extLst>
              <a:ext uri="{FF2B5EF4-FFF2-40B4-BE49-F238E27FC236}">
                <a16:creationId xmlns:a16="http://schemas.microsoft.com/office/drawing/2014/main" id="{9304DF41-E9DF-2FB9-390B-9E2EDC2DE0AC}"/>
              </a:ext>
            </a:extLst>
          </p:cNvPr>
          <p:cNvGrpSpPr/>
          <p:nvPr userDrawn="1"/>
        </p:nvGrpSpPr>
        <p:grpSpPr>
          <a:xfrm>
            <a:off x="2678645" y="6137688"/>
            <a:ext cx="2091333" cy="430887"/>
            <a:chOff x="2678645" y="6137688"/>
            <a:chExt cx="2091333" cy="430887"/>
          </a:xfrm>
        </p:grpSpPr>
        <p:sp>
          <p:nvSpPr>
            <p:cNvPr id="6" name="TextBox 5">
              <a:extLst>
                <a:ext uri="{FF2B5EF4-FFF2-40B4-BE49-F238E27FC236}">
                  <a16:creationId xmlns:a16="http://schemas.microsoft.com/office/drawing/2014/main" id="{6F2E0EC4-2EC2-17A4-847D-BEB55F8D0D96}"/>
                </a:ext>
              </a:extLst>
            </p:cNvPr>
            <p:cNvSpPr txBox="1"/>
            <p:nvPr userDrawn="1"/>
          </p:nvSpPr>
          <p:spPr>
            <a:xfrm>
              <a:off x="3209043" y="6137688"/>
              <a:ext cx="1560935" cy="430887"/>
            </a:xfrm>
            <a:prstGeom prst="rect">
              <a:avLst/>
            </a:prstGeom>
            <a:noFill/>
          </p:spPr>
          <p:txBody>
            <a:bodyPr wrap="square" rtlCol="0" anchor="ctr">
              <a:spAutoFit/>
            </a:bodyPr>
            <a:lstStyle/>
            <a:p>
              <a:r>
                <a:rPr lang="en-GB" sz="1100" b="1" kern="1200" dirty="0">
                  <a:solidFill>
                    <a:srgbClr val="164194"/>
                  </a:solidFill>
                  <a:effectLst/>
                  <a:latin typeface="+mn-lt"/>
                  <a:ea typeface="+mn-ea"/>
                  <a:cs typeface="+mn-cs"/>
                </a:rPr>
                <a:t>Funded by </a:t>
              </a:r>
            </a:p>
            <a:p>
              <a:r>
                <a:rPr lang="en-GB" sz="1100" b="1" kern="1200" dirty="0">
                  <a:solidFill>
                    <a:srgbClr val="164194"/>
                  </a:solidFill>
                  <a:effectLst/>
                  <a:latin typeface="+mn-lt"/>
                  <a:ea typeface="+mn-ea"/>
                  <a:cs typeface="+mn-cs"/>
                </a:rPr>
                <a:t>the European Union</a:t>
              </a:r>
            </a:p>
          </p:txBody>
        </p:sp>
        <p:pic>
          <p:nvPicPr>
            <p:cNvPr id="7" name="Picture 6">
              <a:extLst>
                <a:ext uri="{FF2B5EF4-FFF2-40B4-BE49-F238E27FC236}">
                  <a16:creationId xmlns:a16="http://schemas.microsoft.com/office/drawing/2014/main" id="{B797E494-18FF-2D41-E218-467DF5BCF762}"/>
                </a:ext>
              </a:extLst>
            </p:cNvPr>
            <p:cNvPicPr>
              <a:picLocks noChangeAspect="1"/>
            </p:cNvPicPr>
            <p:nvPr userDrawn="1"/>
          </p:nvPicPr>
          <p:blipFill>
            <a:blip r:embed="rId2"/>
            <a:stretch>
              <a:fillRect/>
            </a:stretch>
          </p:blipFill>
          <p:spPr>
            <a:xfrm>
              <a:off x="2678645" y="6187614"/>
              <a:ext cx="530398" cy="359695"/>
            </a:xfrm>
            <a:prstGeom prst="rect">
              <a:avLst/>
            </a:prstGeom>
          </p:spPr>
        </p:pic>
      </p:grpSp>
    </p:spTree>
    <p:extLst>
      <p:ext uri="{BB962C8B-B14F-4D97-AF65-F5344CB8AC3E}">
        <p14:creationId xmlns:p14="http://schemas.microsoft.com/office/powerpoint/2010/main" val="157517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BBC1-228D-C54E-984C-BC5BB26693AD}"/>
              </a:ext>
            </a:extLst>
          </p:cNvPr>
          <p:cNvSpPr>
            <a:spLocks noGrp="1"/>
          </p:cNvSpPr>
          <p:nvPr>
            <p:ph type="title" hasCustomPrompt="1"/>
          </p:nvPr>
        </p:nvSpPr>
        <p:spPr/>
        <p:txBody>
          <a:bodyPr/>
          <a:lstStyle>
            <a:lvl1pPr>
              <a:defRPr>
                <a:latin typeface="+mn-lt"/>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989FE527-4A31-EA46-8D74-10B83DF86CC0}"/>
              </a:ext>
            </a:extLst>
          </p:cNvPr>
          <p:cNvSpPr>
            <a:spLocks noGrp="1"/>
          </p:cNvSpPr>
          <p:nvPr>
            <p:ph idx="1"/>
          </p:nvPr>
        </p:nvSpPr>
        <p:spPr>
          <a:xfrm>
            <a:off x="550863" y="1628776"/>
            <a:ext cx="11090275" cy="3217544"/>
          </a:xfrm>
        </p:spPr>
        <p:txBody>
          <a:bodyPr>
            <a:normAutofit/>
          </a:bodyPr>
          <a:lstStyle>
            <a:lvl1pPr>
              <a:defRPr sz="1200"/>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Slide Number Placeholder 5">
            <a:extLst>
              <a:ext uri="{FF2B5EF4-FFF2-40B4-BE49-F238E27FC236}">
                <a16:creationId xmlns:a16="http://schemas.microsoft.com/office/drawing/2014/main" id="{39E3A932-62CE-9A40-9E80-A77BFF7A64DA}"/>
              </a:ext>
            </a:extLst>
          </p:cNvPr>
          <p:cNvSpPr>
            <a:spLocks noGrp="1"/>
          </p:cNvSpPr>
          <p:nvPr>
            <p:ph type="sldNum" sz="quarter" idx="4"/>
          </p:nvPr>
        </p:nvSpPr>
        <p:spPr>
          <a:xfrm>
            <a:off x="8897938" y="5876925"/>
            <a:ext cx="2743200" cy="981075"/>
          </a:xfrm>
          <a:prstGeom prst="rect">
            <a:avLst/>
          </a:prstGeom>
        </p:spPr>
        <p:txBody>
          <a:bodyPr vert="horz" lIns="91440" tIns="45720" rIns="91440" bIns="45720" rtlCol="0" anchor="ctr"/>
          <a:lstStyle>
            <a:lvl1pPr algn="r">
              <a:defRPr sz="1200">
                <a:solidFill>
                  <a:schemeClr val="tx2"/>
                </a:solidFill>
              </a:defRPr>
            </a:lvl1pPr>
          </a:lstStyle>
          <a:p>
            <a:fld id="{A1C02BF3-6CFC-A548-B91D-73F201674A01}" type="slidenum">
              <a:rPr lang="en-US" smtClean="0"/>
              <a:pPr/>
              <a:t>‹Nº›</a:t>
            </a:fld>
            <a:endParaRPr lang="en-US" dirty="0"/>
          </a:p>
        </p:txBody>
      </p:sp>
      <p:grpSp>
        <p:nvGrpSpPr>
          <p:cNvPr id="5" name="Group 4">
            <a:extLst>
              <a:ext uri="{FF2B5EF4-FFF2-40B4-BE49-F238E27FC236}">
                <a16:creationId xmlns:a16="http://schemas.microsoft.com/office/drawing/2014/main" id="{5C17077C-1F20-E169-F1EF-41E789733B45}"/>
              </a:ext>
            </a:extLst>
          </p:cNvPr>
          <p:cNvGrpSpPr/>
          <p:nvPr userDrawn="1"/>
        </p:nvGrpSpPr>
        <p:grpSpPr>
          <a:xfrm>
            <a:off x="2678645" y="6137688"/>
            <a:ext cx="2091333" cy="430887"/>
            <a:chOff x="2678645" y="6137688"/>
            <a:chExt cx="2091333" cy="430887"/>
          </a:xfrm>
        </p:grpSpPr>
        <p:sp>
          <p:nvSpPr>
            <p:cNvPr id="6" name="TextBox 5">
              <a:extLst>
                <a:ext uri="{FF2B5EF4-FFF2-40B4-BE49-F238E27FC236}">
                  <a16:creationId xmlns:a16="http://schemas.microsoft.com/office/drawing/2014/main" id="{27847AB1-DB56-46F7-3D32-F85EEAF0E937}"/>
                </a:ext>
              </a:extLst>
            </p:cNvPr>
            <p:cNvSpPr txBox="1"/>
            <p:nvPr userDrawn="1"/>
          </p:nvSpPr>
          <p:spPr>
            <a:xfrm>
              <a:off x="3209043" y="6137688"/>
              <a:ext cx="1560935" cy="430887"/>
            </a:xfrm>
            <a:prstGeom prst="rect">
              <a:avLst/>
            </a:prstGeom>
            <a:noFill/>
          </p:spPr>
          <p:txBody>
            <a:bodyPr wrap="square" rtlCol="0" anchor="ctr">
              <a:spAutoFit/>
            </a:bodyPr>
            <a:lstStyle/>
            <a:p>
              <a:r>
                <a:rPr lang="en-GB" sz="1100" b="1" kern="1200" dirty="0">
                  <a:solidFill>
                    <a:srgbClr val="164194"/>
                  </a:solidFill>
                  <a:effectLst/>
                  <a:latin typeface="+mn-lt"/>
                  <a:ea typeface="+mn-ea"/>
                  <a:cs typeface="+mn-cs"/>
                </a:rPr>
                <a:t>Funded by </a:t>
              </a:r>
            </a:p>
            <a:p>
              <a:r>
                <a:rPr lang="en-GB" sz="1100" b="1" kern="1200" dirty="0">
                  <a:solidFill>
                    <a:srgbClr val="164194"/>
                  </a:solidFill>
                  <a:effectLst/>
                  <a:latin typeface="+mn-lt"/>
                  <a:ea typeface="+mn-ea"/>
                  <a:cs typeface="+mn-cs"/>
                </a:rPr>
                <a:t>the European Union</a:t>
              </a:r>
            </a:p>
          </p:txBody>
        </p:sp>
        <p:pic>
          <p:nvPicPr>
            <p:cNvPr id="7" name="Picture 6">
              <a:extLst>
                <a:ext uri="{FF2B5EF4-FFF2-40B4-BE49-F238E27FC236}">
                  <a16:creationId xmlns:a16="http://schemas.microsoft.com/office/drawing/2014/main" id="{EAA26AA2-DB0A-8B73-53D7-0E7973BA807A}"/>
                </a:ext>
              </a:extLst>
            </p:cNvPr>
            <p:cNvPicPr>
              <a:picLocks noChangeAspect="1"/>
            </p:cNvPicPr>
            <p:nvPr userDrawn="1"/>
          </p:nvPicPr>
          <p:blipFill>
            <a:blip r:embed="rId2"/>
            <a:stretch>
              <a:fillRect/>
            </a:stretch>
          </p:blipFill>
          <p:spPr>
            <a:xfrm>
              <a:off x="2678645" y="6187614"/>
              <a:ext cx="530398" cy="359695"/>
            </a:xfrm>
            <a:prstGeom prst="rect">
              <a:avLst/>
            </a:prstGeom>
          </p:spPr>
        </p:pic>
      </p:grpSp>
    </p:spTree>
    <p:extLst>
      <p:ext uri="{BB962C8B-B14F-4D97-AF65-F5344CB8AC3E}">
        <p14:creationId xmlns:p14="http://schemas.microsoft.com/office/powerpoint/2010/main" val="114586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7BCE-9FA4-C14E-BC6B-CAF3EFAB042E}"/>
              </a:ext>
            </a:extLst>
          </p:cNvPr>
          <p:cNvSpPr>
            <a:spLocks noGrp="1"/>
          </p:cNvSpPr>
          <p:nvPr>
            <p:ph type="title" hasCustomPrompt="1"/>
          </p:nvPr>
        </p:nvSpPr>
        <p:spPr>
          <a:xfrm>
            <a:off x="550864" y="549276"/>
            <a:ext cx="5184774" cy="539750"/>
          </a:xfrm>
        </p:spPr>
        <p:txBody>
          <a:bodyPr/>
          <a:lstStyle>
            <a:lvl1pPr algn="l">
              <a:defRPr sz="4000">
                <a:latin typeface="+mn-lt"/>
              </a:defRPr>
            </a:lvl1pPr>
          </a:lstStyle>
          <a:p>
            <a:r>
              <a:rPr lang="en-GB" dirty="0"/>
              <a:t>Title</a:t>
            </a:r>
            <a:endParaRPr lang="en-US" dirty="0"/>
          </a:p>
        </p:txBody>
      </p:sp>
      <p:sp>
        <p:nvSpPr>
          <p:cNvPr id="3" name="Content Placeholder 2">
            <a:extLst>
              <a:ext uri="{FF2B5EF4-FFF2-40B4-BE49-F238E27FC236}">
                <a16:creationId xmlns:a16="http://schemas.microsoft.com/office/drawing/2014/main" id="{06264736-2D65-D542-93CE-271B538AD5C4}"/>
              </a:ext>
            </a:extLst>
          </p:cNvPr>
          <p:cNvSpPr>
            <a:spLocks noGrp="1"/>
          </p:cNvSpPr>
          <p:nvPr>
            <p:ph sz="half" idx="1"/>
          </p:nvPr>
        </p:nvSpPr>
        <p:spPr>
          <a:xfrm>
            <a:off x="550864" y="1628775"/>
            <a:ext cx="5184774" cy="3167669"/>
          </a:xfrm>
        </p:spPr>
        <p:txBody>
          <a:bodyPr/>
          <a:lstStyle>
            <a:lvl1pPr algn="l">
              <a:defRPr/>
            </a:lvl1pPr>
            <a:lvl2pPr algn="l">
              <a:defRPr/>
            </a:lvl2pPr>
            <a:lvl3pPr algn="l">
              <a:defRPr/>
            </a:lvl3pPr>
            <a:lvl4pPr algn="l">
              <a:defRPr/>
            </a:lvl4pPr>
            <a:lvl5pPr algn="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2">
            <a:extLst>
              <a:ext uri="{FF2B5EF4-FFF2-40B4-BE49-F238E27FC236}">
                <a16:creationId xmlns:a16="http://schemas.microsoft.com/office/drawing/2014/main" id="{8154CD90-7F61-DA4E-AB97-281B7E661C0C}"/>
              </a:ext>
            </a:extLst>
          </p:cNvPr>
          <p:cNvSpPr>
            <a:spLocks noGrp="1"/>
          </p:cNvSpPr>
          <p:nvPr>
            <p:ph sz="half" idx="10"/>
          </p:nvPr>
        </p:nvSpPr>
        <p:spPr>
          <a:xfrm>
            <a:off x="6456363" y="1628775"/>
            <a:ext cx="5184775" cy="3167669"/>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5">
            <a:extLst>
              <a:ext uri="{FF2B5EF4-FFF2-40B4-BE49-F238E27FC236}">
                <a16:creationId xmlns:a16="http://schemas.microsoft.com/office/drawing/2014/main" id="{CCF14F80-4E6D-4A41-8FA5-0326AF00BD03}"/>
              </a:ext>
            </a:extLst>
          </p:cNvPr>
          <p:cNvSpPr>
            <a:spLocks noGrp="1"/>
          </p:cNvSpPr>
          <p:nvPr>
            <p:ph type="body" sz="quarter" idx="11" hasCustomPrompt="1"/>
          </p:nvPr>
        </p:nvSpPr>
        <p:spPr>
          <a:xfrm>
            <a:off x="6440487" y="549275"/>
            <a:ext cx="5184773" cy="539750"/>
          </a:xfrm>
        </p:spPr>
        <p:txBody>
          <a:bodyPr anchor="ctr">
            <a:normAutofit/>
          </a:bodyPr>
          <a:lstStyle>
            <a:lvl1pPr algn="l">
              <a:defRPr sz="4000" b="1">
                <a:solidFill>
                  <a:schemeClr val="tx2"/>
                </a:solidFill>
              </a:defRPr>
            </a:lvl1pPr>
          </a:lstStyle>
          <a:p>
            <a:pPr lvl="0"/>
            <a:r>
              <a:rPr lang="en-GB" dirty="0"/>
              <a:t>Title</a:t>
            </a:r>
            <a:endParaRPr lang="en-US" dirty="0"/>
          </a:p>
        </p:txBody>
      </p:sp>
      <p:sp>
        <p:nvSpPr>
          <p:cNvPr id="8" name="Slide Number Placeholder 5">
            <a:extLst>
              <a:ext uri="{FF2B5EF4-FFF2-40B4-BE49-F238E27FC236}">
                <a16:creationId xmlns:a16="http://schemas.microsoft.com/office/drawing/2014/main" id="{8A7BD202-8F78-1047-8ADA-992AC5920108}"/>
              </a:ext>
            </a:extLst>
          </p:cNvPr>
          <p:cNvSpPr>
            <a:spLocks noGrp="1"/>
          </p:cNvSpPr>
          <p:nvPr>
            <p:ph type="sldNum" sz="quarter" idx="4"/>
          </p:nvPr>
        </p:nvSpPr>
        <p:spPr>
          <a:xfrm>
            <a:off x="8897938" y="5876925"/>
            <a:ext cx="2743200" cy="981074"/>
          </a:xfrm>
          <a:prstGeom prst="rect">
            <a:avLst/>
          </a:prstGeom>
        </p:spPr>
        <p:txBody>
          <a:bodyPr vert="horz" lIns="91440" tIns="45720" rIns="91440" bIns="45720" rtlCol="0" anchor="ctr"/>
          <a:lstStyle>
            <a:lvl1pPr algn="r">
              <a:defRPr sz="1200">
                <a:solidFill>
                  <a:schemeClr val="tx2"/>
                </a:solidFill>
              </a:defRPr>
            </a:lvl1pPr>
          </a:lstStyle>
          <a:p>
            <a:fld id="{A1C02BF3-6CFC-A548-B91D-73F201674A01}" type="slidenum">
              <a:rPr lang="en-US" smtClean="0"/>
              <a:pPr/>
              <a:t>‹Nº›</a:t>
            </a:fld>
            <a:endParaRPr lang="en-US" dirty="0"/>
          </a:p>
        </p:txBody>
      </p:sp>
      <p:grpSp>
        <p:nvGrpSpPr>
          <p:cNvPr id="4" name="Group 3">
            <a:extLst>
              <a:ext uri="{FF2B5EF4-FFF2-40B4-BE49-F238E27FC236}">
                <a16:creationId xmlns:a16="http://schemas.microsoft.com/office/drawing/2014/main" id="{1946F45C-C27C-9B1E-9591-DABBC76F7FCC}"/>
              </a:ext>
            </a:extLst>
          </p:cNvPr>
          <p:cNvGrpSpPr/>
          <p:nvPr userDrawn="1"/>
        </p:nvGrpSpPr>
        <p:grpSpPr>
          <a:xfrm>
            <a:off x="2678645" y="6137688"/>
            <a:ext cx="2091333" cy="430887"/>
            <a:chOff x="2678645" y="6137688"/>
            <a:chExt cx="2091333" cy="430887"/>
          </a:xfrm>
        </p:grpSpPr>
        <p:sp>
          <p:nvSpPr>
            <p:cNvPr id="5" name="TextBox 4">
              <a:extLst>
                <a:ext uri="{FF2B5EF4-FFF2-40B4-BE49-F238E27FC236}">
                  <a16:creationId xmlns:a16="http://schemas.microsoft.com/office/drawing/2014/main" id="{70C1A54B-F1FC-0F8D-5313-E0CA5B7F734F}"/>
                </a:ext>
              </a:extLst>
            </p:cNvPr>
            <p:cNvSpPr txBox="1"/>
            <p:nvPr userDrawn="1"/>
          </p:nvSpPr>
          <p:spPr>
            <a:xfrm>
              <a:off x="3209043" y="6137688"/>
              <a:ext cx="1560935" cy="430887"/>
            </a:xfrm>
            <a:prstGeom prst="rect">
              <a:avLst/>
            </a:prstGeom>
            <a:noFill/>
          </p:spPr>
          <p:txBody>
            <a:bodyPr wrap="square" rtlCol="0" anchor="ctr">
              <a:spAutoFit/>
            </a:bodyPr>
            <a:lstStyle/>
            <a:p>
              <a:r>
                <a:rPr lang="en-GB" sz="1100" b="1" kern="1200" dirty="0">
                  <a:solidFill>
                    <a:srgbClr val="164194"/>
                  </a:solidFill>
                  <a:effectLst/>
                  <a:latin typeface="+mn-lt"/>
                  <a:ea typeface="+mn-ea"/>
                  <a:cs typeface="+mn-cs"/>
                </a:rPr>
                <a:t>Funded by </a:t>
              </a:r>
            </a:p>
            <a:p>
              <a:r>
                <a:rPr lang="en-GB" sz="1100" b="1" kern="1200" dirty="0">
                  <a:solidFill>
                    <a:srgbClr val="164194"/>
                  </a:solidFill>
                  <a:effectLst/>
                  <a:latin typeface="+mn-lt"/>
                  <a:ea typeface="+mn-ea"/>
                  <a:cs typeface="+mn-cs"/>
                </a:rPr>
                <a:t>the European Union</a:t>
              </a:r>
            </a:p>
          </p:txBody>
        </p:sp>
        <p:pic>
          <p:nvPicPr>
            <p:cNvPr id="6" name="Picture 5">
              <a:extLst>
                <a:ext uri="{FF2B5EF4-FFF2-40B4-BE49-F238E27FC236}">
                  <a16:creationId xmlns:a16="http://schemas.microsoft.com/office/drawing/2014/main" id="{89112D9D-4E88-D815-0A10-C11476A65434}"/>
                </a:ext>
              </a:extLst>
            </p:cNvPr>
            <p:cNvPicPr>
              <a:picLocks noChangeAspect="1"/>
            </p:cNvPicPr>
            <p:nvPr userDrawn="1"/>
          </p:nvPicPr>
          <p:blipFill>
            <a:blip r:embed="rId2"/>
            <a:stretch>
              <a:fillRect/>
            </a:stretch>
          </p:blipFill>
          <p:spPr>
            <a:xfrm>
              <a:off x="2678645" y="6187614"/>
              <a:ext cx="530398" cy="359695"/>
            </a:xfrm>
            <a:prstGeom prst="rect">
              <a:avLst/>
            </a:prstGeom>
          </p:spPr>
        </p:pic>
      </p:grpSp>
    </p:spTree>
    <p:extLst>
      <p:ext uri="{BB962C8B-B14F-4D97-AF65-F5344CB8AC3E}">
        <p14:creationId xmlns:p14="http://schemas.microsoft.com/office/powerpoint/2010/main" val="3800984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D67-B9AA-4848-8B64-623BB5FDA933}"/>
              </a:ext>
            </a:extLst>
          </p:cNvPr>
          <p:cNvSpPr>
            <a:spLocks noGrp="1"/>
          </p:cNvSpPr>
          <p:nvPr>
            <p:ph type="title"/>
          </p:nvPr>
        </p:nvSpPr>
        <p:spPr>
          <a:xfrm>
            <a:off x="550863" y="549276"/>
            <a:ext cx="11090275" cy="539750"/>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8C6D2D7-BB75-1346-94E1-53584679F3B9}"/>
              </a:ext>
            </a:extLst>
          </p:cNvPr>
          <p:cNvSpPr>
            <a:spLocks noGrp="1"/>
          </p:cNvSpPr>
          <p:nvPr>
            <p:ph type="body" idx="1"/>
          </p:nvPr>
        </p:nvSpPr>
        <p:spPr>
          <a:xfrm>
            <a:off x="550863" y="1628775"/>
            <a:ext cx="5184774" cy="696911"/>
          </a:xfrm>
        </p:spPr>
        <p:txBody>
          <a:bodyPr anchor="ctr">
            <a:normAutofit/>
          </a:bodyPr>
          <a:lstStyle>
            <a:lvl1pPr marL="0" indent="0" algn="l">
              <a:buNone/>
              <a:defRPr sz="2000" b="0" i="0"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5" name="Text Placeholder 4">
            <a:extLst>
              <a:ext uri="{FF2B5EF4-FFF2-40B4-BE49-F238E27FC236}">
                <a16:creationId xmlns:a16="http://schemas.microsoft.com/office/drawing/2014/main" id="{CA1AD23E-7048-1746-8DE2-343FEAC3A521}"/>
              </a:ext>
            </a:extLst>
          </p:cNvPr>
          <p:cNvSpPr>
            <a:spLocks noGrp="1"/>
          </p:cNvSpPr>
          <p:nvPr>
            <p:ph type="body" sz="quarter" idx="3"/>
          </p:nvPr>
        </p:nvSpPr>
        <p:spPr>
          <a:xfrm>
            <a:off x="6456362" y="1628775"/>
            <a:ext cx="5184775" cy="696912"/>
          </a:xfrm>
        </p:spPr>
        <p:txBody>
          <a:bodyPr anchor="ctr">
            <a:normAutofit/>
          </a:bodyPr>
          <a:lstStyle>
            <a:lvl1pPr marL="0" indent="0" algn="l">
              <a:buNone/>
              <a:defRPr sz="2000" b="0" i="0"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7" name="Slide Number Placeholder 5">
            <a:extLst>
              <a:ext uri="{FF2B5EF4-FFF2-40B4-BE49-F238E27FC236}">
                <a16:creationId xmlns:a16="http://schemas.microsoft.com/office/drawing/2014/main" id="{242E61BE-8598-FD4D-A1B2-85E7F3A9D999}"/>
              </a:ext>
            </a:extLst>
          </p:cNvPr>
          <p:cNvSpPr>
            <a:spLocks noGrp="1"/>
          </p:cNvSpPr>
          <p:nvPr>
            <p:ph type="sldNum" sz="quarter" idx="10"/>
          </p:nvPr>
        </p:nvSpPr>
        <p:spPr>
          <a:xfrm>
            <a:off x="8897938" y="5876925"/>
            <a:ext cx="2743200" cy="981075"/>
          </a:xfrm>
          <a:prstGeom prst="rect">
            <a:avLst/>
          </a:prstGeom>
        </p:spPr>
        <p:txBody>
          <a:bodyPr vert="horz" lIns="91440" tIns="45720" rIns="91440" bIns="45720" rtlCol="0" anchor="ctr"/>
          <a:lstStyle>
            <a:lvl1pPr algn="r">
              <a:defRPr sz="1200">
                <a:solidFill>
                  <a:schemeClr val="tx2"/>
                </a:solidFill>
              </a:defRPr>
            </a:lvl1pPr>
          </a:lstStyle>
          <a:p>
            <a:fld id="{A1C02BF3-6CFC-A548-B91D-73F201674A01}" type="slidenum">
              <a:rPr lang="en-US" smtClean="0"/>
              <a:pPr/>
              <a:t>‹Nº›</a:t>
            </a:fld>
            <a:endParaRPr lang="en-US" dirty="0"/>
          </a:p>
        </p:txBody>
      </p:sp>
      <p:sp>
        <p:nvSpPr>
          <p:cNvPr id="8" name="Content Placeholder 2">
            <a:extLst>
              <a:ext uri="{FF2B5EF4-FFF2-40B4-BE49-F238E27FC236}">
                <a16:creationId xmlns:a16="http://schemas.microsoft.com/office/drawing/2014/main" id="{EDEE9843-C7FA-DCDE-4A3C-C07607DD88E8}"/>
              </a:ext>
            </a:extLst>
          </p:cNvPr>
          <p:cNvSpPr>
            <a:spLocks noGrp="1"/>
          </p:cNvSpPr>
          <p:nvPr>
            <p:ph sz="half" idx="11"/>
          </p:nvPr>
        </p:nvSpPr>
        <p:spPr>
          <a:xfrm>
            <a:off x="550864" y="2502131"/>
            <a:ext cx="5184774" cy="2294313"/>
          </a:xfrm>
        </p:spPr>
        <p:txBody>
          <a:bodyPr/>
          <a:lstStyle>
            <a:lvl1pPr algn="l">
              <a:defRPr/>
            </a:lvl1pPr>
            <a:lvl2pPr algn="l">
              <a:defRPr/>
            </a:lvl2pPr>
            <a:lvl3pPr algn="l">
              <a:defRPr/>
            </a:lvl3pPr>
            <a:lvl4pPr algn="l">
              <a:defRPr/>
            </a:lvl4pPr>
            <a:lvl5pPr algn="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E23E19DA-9DC3-2E9F-36D7-D7ED62E0DDCA}"/>
              </a:ext>
            </a:extLst>
          </p:cNvPr>
          <p:cNvSpPr>
            <a:spLocks noGrp="1"/>
          </p:cNvSpPr>
          <p:nvPr>
            <p:ph sz="half" idx="12"/>
          </p:nvPr>
        </p:nvSpPr>
        <p:spPr>
          <a:xfrm>
            <a:off x="6456363" y="2502131"/>
            <a:ext cx="5184775" cy="2294313"/>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Group 3">
            <a:extLst>
              <a:ext uri="{FF2B5EF4-FFF2-40B4-BE49-F238E27FC236}">
                <a16:creationId xmlns:a16="http://schemas.microsoft.com/office/drawing/2014/main" id="{EB1A9178-1324-068F-AA2F-D2F8BF5B34CB}"/>
              </a:ext>
            </a:extLst>
          </p:cNvPr>
          <p:cNvGrpSpPr/>
          <p:nvPr userDrawn="1"/>
        </p:nvGrpSpPr>
        <p:grpSpPr>
          <a:xfrm>
            <a:off x="2678645" y="6137688"/>
            <a:ext cx="2091333" cy="430887"/>
            <a:chOff x="2678645" y="6137688"/>
            <a:chExt cx="2091333" cy="430887"/>
          </a:xfrm>
        </p:grpSpPr>
        <p:sp>
          <p:nvSpPr>
            <p:cNvPr id="6" name="TextBox 5">
              <a:extLst>
                <a:ext uri="{FF2B5EF4-FFF2-40B4-BE49-F238E27FC236}">
                  <a16:creationId xmlns:a16="http://schemas.microsoft.com/office/drawing/2014/main" id="{ED84F4A9-6324-2294-B381-0ED8CDBB63EA}"/>
                </a:ext>
              </a:extLst>
            </p:cNvPr>
            <p:cNvSpPr txBox="1"/>
            <p:nvPr userDrawn="1"/>
          </p:nvSpPr>
          <p:spPr>
            <a:xfrm>
              <a:off x="3209043" y="6137688"/>
              <a:ext cx="1560935" cy="430887"/>
            </a:xfrm>
            <a:prstGeom prst="rect">
              <a:avLst/>
            </a:prstGeom>
            <a:noFill/>
          </p:spPr>
          <p:txBody>
            <a:bodyPr wrap="square" rtlCol="0" anchor="ctr">
              <a:spAutoFit/>
            </a:bodyPr>
            <a:lstStyle/>
            <a:p>
              <a:r>
                <a:rPr lang="en-GB" sz="1100" b="1" kern="1200" dirty="0">
                  <a:solidFill>
                    <a:srgbClr val="164194"/>
                  </a:solidFill>
                  <a:effectLst/>
                  <a:latin typeface="+mn-lt"/>
                  <a:ea typeface="+mn-ea"/>
                  <a:cs typeface="+mn-cs"/>
                </a:rPr>
                <a:t>Funded by </a:t>
              </a:r>
            </a:p>
            <a:p>
              <a:r>
                <a:rPr lang="en-GB" sz="1100" b="1" kern="1200" dirty="0">
                  <a:solidFill>
                    <a:srgbClr val="164194"/>
                  </a:solidFill>
                  <a:effectLst/>
                  <a:latin typeface="+mn-lt"/>
                  <a:ea typeface="+mn-ea"/>
                  <a:cs typeface="+mn-cs"/>
                </a:rPr>
                <a:t>the European Union</a:t>
              </a:r>
            </a:p>
          </p:txBody>
        </p:sp>
        <p:pic>
          <p:nvPicPr>
            <p:cNvPr id="10" name="Picture 9">
              <a:extLst>
                <a:ext uri="{FF2B5EF4-FFF2-40B4-BE49-F238E27FC236}">
                  <a16:creationId xmlns:a16="http://schemas.microsoft.com/office/drawing/2014/main" id="{F1DBC9C1-DE9F-A2D2-B12B-DCEFD81D4A92}"/>
                </a:ext>
              </a:extLst>
            </p:cNvPr>
            <p:cNvPicPr>
              <a:picLocks noChangeAspect="1"/>
            </p:cNvPicPr>
            <p:nvPr userDrawn="1"/>
          </p:nvPicPr>
          <p:blipFill>
            <a:blip r:embed="rId2"/>
            <a:stretch>
              <a:fillRect/>
            </a:stretch>
          </p:blipFill>
          <p:spPr>
            <a:xfrm>
              <a:off x="2678645" y="6187614"/>
              <a:ext cx="530398" cy="359695"/>
            </a:xfrm>
            <a:prstGeom prst="rect">
              <a:avLst/>
            </a:prstGeom>
          </p:spPr>
        </p:pic>
      </p:grpSp>
    </p:spTree>
    <p:extLst>
      <p:ext uri="{BB962C8B-B14F-4D97-AF65-F5344CB8AC3E}">
        <p14:creationId xmlns:p14="http://schemas.microsoft.com/office/powerpoint/2010/main" val="3023069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80DD-AA90-F14B-9C6B-009EF4F65165}"/>
              </a:ext>
            </a:extLst>
          </p:cNvPr>
          <p:cNvSpPr>
            <a:spLocks noGrp="1"/>
          </p:cNvSpPr>
          <p:nvPr>
            <p:ph type="title"/>
          </p:nvPr>
        </p:nvSpPr>
        <p:spPr/>
        <p:txBody>
          <a:bodyPr/>
          <a:lstStyle>
            <a:lvl1pPr>
              <a:defRPr sz="4000"/>
            </a:lvl1pPr>
          </a:lstStyle>
          <a:p>
            <a:r>
              <a:rPr lang="en-GB" dirty="0"/>
              <a:t>Click to edit Master title style</a:t>
            </a:r>
            <a:endParaRPr lang="en-US" dirty="0"/>
          </a:p>
        </p:txBody>
      </p:sp>
      <p:sp>
        <p:nvSpPr>
          <p:cNvPr id="3" name="Slide Number Placeholder 5">
            <a:extLst>
              <a:ext uri="{FF2B5EF4-FFF2-40B4-BE49-F238E27FC236}">
                <a16:creationId xmlns:a16="http://schemas.microsoft.com/office/drawing/2014/main" id="{AB2AE213-1A23-EF4C-9C7E-962812649904}"/>
              </a:ext>
            </a:extLst>
          </p:cNvPr>
          <p:cNvSpPr>
            <a:spLocks noGrp="1"/>
          </p:cNvSpPr>
          <p:nvPr>
            <p:ph type="sldNum" sz="quarter" idx="4"/>
          </p:nvPr>
        </p:nvSpPr>
        <p:spPr>
          <a:xfrm>
            <a:off x="8897938" y="5876925"/>
            <a:ext cx="2743200" cy="981075"/>
          </a:xfrm>
          <a:prstGeom prst="rect">
            <a:avLst/>
          </a:prstGeom>
        </p:spPr>
        <p:txBody>
          <a:bodyPr vert="horz" lIns="91440" tIns="45720" rIns="91440" bIns="45720" rtlCol="0" anchor="ctr"/>
          <a:lstStyle>
            <a:lvl1pPr algn="r">
              <a:defRPr sz="1200">
                <a:solidFill>
                  <a:schemeClr val="tx2"/>
                </a:solidFill>
              </a:defRPr>
            </a:lvl1pPr>
          </a:lstStyle>
          <a:p>
            <a:fld id="{A1C02BF3-6CFC-A548-B91D-73F201674A01}" type="slidenum">
              <a:rPr lang="en-US" smtClean="0"/>
              <a:pPr/>
              <a:t>‹Nº›</a:t>
            </a:fld>
            <a:endParaRPr lang="en-US" dirty="0"/>
          </a:p>
        </p:txBody>
      </p:sp>
      <p:grpSp>
        <p:nvGrpSpPr>
          <p:cNvPr id="4" name="Group 3">
            <a:extLst>
              <a:ext uri="{FF2B5EF4-FFF2-40B4-BE49-F238E27FC236}">
                <a16:creationId xmlns:a16="http://schemas.microsoft.com/office/drawing/2014/main" id="{1659EA13-3C36-3520-88B2-7D90764E78AC}"/>
              </a:ext>
            </a:extLst>
          </p:cNvPr>
          <p:cNvGrpSpPr/>
          <p:nvPr userDrawn="1"/>
        </p:nvGrpSpPr>
        <p:grpSpPr>
          <a:xfrm>
            <a:off x="2678645" y="6137688"/>
            <a:ext cx="2091333" cy="430887"/>
            <a:chOff x="2678645" y="6137688"/>
            <a:chExt cx="2091333" cy="430887"/>
          </a:xfrm>
        </p:grpSpPr>
        <p:sp>
          <p:nvSpPr>
            <p:cNvPr id="5" name="TextBox 4">
              <a:extLst>
                <a:ext uri="{FF2B5EF4-FFF2-40B4-BE49-F238E27FC236}">
                  <a16:creationId xmlns:a16="http://schemas.microsoft.com/office/drawing/2014/main" id="{D5717F66-1759-806E-1EFC-5848F266ABC4}"/>
                </a:ext>
              </a:extLst>
            </p:cNvPr>
            <p:cNvSpPr txBox="1"/>
            <p:nvPr userDrawn="1"/>
          </p:nvSpPr>
          <p:spPr>
            <a:xfrm>
              <a:off x="3209043" y="6137688"/>
              <a:ext cx="1560935" cy="430887"/>
            </a:xfrm>
            <a:prstGeom prst="rect">
              <a:avLst/>
            </a:prstGeom>
            <a:noFill/>
          </p:spPr>
          <p:txBody>
            <a:bodyPr wrap="square" rtlCol="0" anchor="ctr">
              <a:spAutoFit/>
            </a:bodyPr>
            <a:lstStyle/>
            <a:p>
              <a:r>
                <a:rPr lang="en-GB" sz="1100" b="1" kern="1200" dirty="0">
                  <a:solidFill>
                    <a:srgbClr val="164194"/>
                  </a:solidFill>
                  <a:effectLst/>
                  <a:latin typeface="+mn-lt"/>
                  <a:ea typeface="+mn-ea"/>
                  <a:cs typeface="+mn-cs"/>
                </a:rPr>
                <a:t>Funded by </a:t>
              </a:r>
            </a:p>
            <a:p>
              <a:r>
                <a:rPr lang="en-GB" sz="1100" b="1" kern="1200" dirty="0">
                  <a:solidFill>
                    <a:srgbClr val="164194"/>
                  </a:solidFill>
                  <a:effectLst/>
                  <a:latin typeface="+mn-lt"/>
                  <a:ea typeface="+mn-ea"/>
                  <a:cs typeface="+mn-cs"/>
                </a:rPr>
                <a:t>the European Union</a:t>
              </a:r>
            </a:p>
          </p:txBody>
        </p:sp>
        <p:pic>
          <p:nvPicPr>
            <p:cNvPr id="6" name="Picture 5">
              <a:extLst>
                <a:ext uri="{FF2B5EF4-FFF2-40B4-BE49-F238E27FC236}">
                  <a16:creationId xmlns:a16="http://schemas.microsoft.com/office/drawing/2014/main" id="{A0A8CCA0-78AD-851F-23EB-83426EE42D34}"/>
                </a:ext>
              </a:extLst>
            </p:cNvPr>
            <p:cNvPicPr>
              <a:picLocks noChangeAspect="1"/>
            </p:cNvPicPr>
            <p:nvPr userDrawn="1"/>
          </p:nvPicPr>
          <p:blipFill>
            <a:blip r:embed="rId2"/>
            <a:stretch>
              <a:fillRect/>
            </a:stretch>
          </p:blipFill>
          <p:spPr>
            <a:xfrm>
              <a:off x="2678645" y="6187614"/>
              <a:ext cx="530398" cy="359695"/>
            </a:xfrm>
            <a:prstGeom prst="rect">
              <a:avLst/>
            </a:prstGeom>
          </p:spPr>
        </p:pic>
      </p:grpSp>
    </p:spTree>
    <p:extLst>
      <p:ext uri="{BB962C8B-B14F-4D97-AF65-F5344CB8AC3E}">
        <p14:creationId xmlns:p14="http://schemas.microsoft.com/office/powerpoint/2010/main" val="4105875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7B3E746-CC5C-A64D-9FD7-2359FC285758}"/>
              </a:ext>
            </a:extLst>
          </p:cNvPr>
          <p:cNvSpPr>
            <a:spLocks noGrp="1"/>
          </p:cNvSpPr>
          <p:nvPr>
            <p:ph type="sldNum" sz="quarter" idx="4"/>
          </p:nvPr>
        </p:nvSpPr>
        <p:spPr>
          <a:xfrm>
            <a:off x="8897938" y="5876925"/>
            <a:ext cx="2743200" cy="981075"/>
          </a:xfrm>
          <a:prstGeom prst="rect">
            <a:avLst/>
          </a:prstGeom>
        </p:spPr>
        <p:txBody>
          <a:bodyPr vert="horz" lIns="91440" tIns="45720" rIns="91440" bIns="45720" rtlCol="0" anchor="ctr"/>
          <a:lstStyle>
            <a:lvl1pPr algn="r">
              <a:defRPr sz="1200">
                <a:solidFill>
                  <a:schemeClr val="tx2"/>
                </a:solidFill>
              </a:defRPr>
            </a:lvl1pPr>
          </a:lstStyle>
          <a:p>
            <a:fld id="{A1C02BF3-6CFC-A548-B91D-73F201674A01}" type="slidenum">
              <a:rPr lang="en-US" smtClean="0"/>
              <a:pPr/>
              <a:t>‹Nº›</a:t>
            </a:fld>
            <a:endParaRPr lang="en-US" dirty="0"/>
          </a:p>
        </p:txBody>
      </p:sp>
      <p:grpSp>
        <p:nvGrpSpPr>
          <p:cNvPr id="3" name="Group 2">
            <a:extLst>
              <a:ext uri="{FF2B5EF4-FFF2-40B4-BE49-F238E27FC236}">
                <a16:creationId xmlns:a16="http://schemas.microsoft.com/office/drawing/2014/main" id="{DBDE5843-7F80-16C8-C89B-29D953874338}"/>
              </a:ext>
            </a:extLst>
          </p:cNvPr>
          <p:cNvGrpSpPr/>
          <p:nvPr userDrawn="1"/>
        </p:nvGrpSpPr>
        <p:grpSpPr>
          <a:xfrm>
            <a:off x="2678645" y="6137688"/>
            <a:ext cx="2091333" cy="430887"/>
            <a:chOff x="2678645" y="6137688"/>
            <a:chExt cx="2091333" cy="430887"/>
          </a:xfrm>
        </p:grpSpPr>
        <p:sp>
          <p:nvSpPr>
            <p:cNvPr id="4" name="TextBox 3">
              <a:extLst>
                <a:ext uri="{FF2B5EF4-FFF2-40B4-BE49-F238E27FC236}">
                  <a16:creationId xmlns:a16="http://schemas.microsoft.com/office/drawing/2014/main" id="{93FBE940-EC0A-F01E-EBA6-AA4B207383AE}"/>
                </a:ext>
              </a:extLst>
            </p:cNvPr>
            <p:cNvSpPr txBox="1"/>
            <p:nvPr userDrawn="1"/>
          </p:nvSpPr>
          <p:spPr>
            <a:xfrm>
              <a:off x="3209043" y="6137688"/>
              <a:ext cx="1560935" cy="430887"/>
            </a:xfrm>
            <a:prstGeom prst="rect">
              <a:avLst/>
            </a:prstGeom>
            <a:noFill/>
          </p:spPr>
          <p:txBody>
            <a:bodyPr wrap="square" rtlCol="0" anchor="ctr">
              <a:spAutoFit/>
            </a:bodyPr>
            <a:lstStyle/>
            <a:p>
              <a:r>
                <a:rPr lang="en-GB" sz="1100" b="1" kern="1200" dirty="0">
                  <a:solidFill>
                    <a:srgbClr val="164194"/>
                  </a:solidFill>
                  <a:effectLst/>
                  <a:latin typeface="+mn-lt"/>
                  <a:ea typeface="+mn-ea"/>
                  <a:cs typeface="+mn-cs"/>
                </a:rPr>
                <a:t>Funded by </a:t>
              </a:r>
            </a:p>
            <a:p>
              <a:r>
                <a:rPr lang="en-GB" sz="1100" b="1" kern="1200" dirty="0">
                  <a:solidFill>
                    <a:srgbClr val="164194"/>
                  </a:solidFill>
                  <a:effectLst/>
                  <a:latin typeface="+mn-lt"/>
                  <a:ea typeface="+mn-ea"/>
                  <a:cs typeface="+mn-cs"/>
                </a:rPr>
                <a:t>the European Union</a:t>
              </a:r>
            </a:p>
          </p:txBody>
        </p:sp>
        <p:pic>
          <p:nvPicPr>
            <p:cNvPr id="5" name="Picture 4">
              <a:extLst>
                <a:ext uri="{FF2B5EF4-FFF2-40B4-BE49-F238E27FC236}">
                  <a16:creationId xmlns:a16="http://schemas.microsoft.com/office/drawing/2014/main" id="{FD520474-A7E1-157F-4E41-20D697BAF8DB}"/>
                </a:ext>
              </a:extLst>
            </p:cNvPr>
            <p:cNvPicPr>
              <a:picLocks noChangeAspect="1"/>
            </p:cNvPicPr>
            <p:nvPr userDrawn="1"/>
          </p:nvPicPr>
          <p:blipFill>
            <a:blip r:embed="rId2"/>
            <a:stretch>
              <a:fillRect/>
            </a:stretch>
          </p:blipFill>
          <p:spPr>
            <a:xfrm>
              <a:off x="2678645" y="6187614"/>
              <a:ext cx="530398" cy="359695"/>
            </a:xfrm>
            <a:prstGeom prst="rect">
              <a:avLst/>
            </a:prstGeom>
          </p:spPr>
        </p:pic>
      </p:grpSp>
    </p:spTree>
    <p:extLst>
      <p:ext uri="{BB962C8B-B14F-4D97-AF65-F5344CB8AC3E}">
        <p14:creationId xmlns:p14="http://schemas.microsoft.com/office/powerpoint/2010/main" val="111620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550863" y="549275"/>
            <a:ext cx="11090275" cy="524511"/>
          </a:xfrm>
        </p:spPr>
        <p:txBody>
          <a:bodyPr anchor="ctr">
            <a:normAutofit/>
          </a:bodyPr>
          <a:lstStyle>
            <a:lvl1pPr>
              <a:defRPr sz="4000">
                <a:latin typeface="+mn-lt"/>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6096000" y="1628775"/>
            <a:ext cx="5545138" cy="3708399"/>
          </a:xfrm>
        </p:spPr>
        <p:txBody>
          <a:bodyPr anchor="ctr" anchorCtr="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550862" y="1635602"/>
            <a:ext cx="4977101" cy="3701573"/>
          </a:xfrm>
        </p:spPr>
        <p:txBody>
          <a:bodyPr anchor="t">
            <a:normAutofit/>
          </a:bodyPr>
          <a:lstStyle>
            <a:lvl1pPr marL="0" indent="0" algn="l">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
        <p:nvSpPr>
          <p:cNvPr id="5" name="Slide Number Placeholder 5">
            <a:extLst>
              <a:ext uri="{FF2B5EF4-FFF2-40B4-BE49-F238E27FC236}">
                <a16:creationId xmlns:a16="http://schemas.microsoft.com/office/drawing/2014/main" id="{A8336327-F5D2-5F49-B0C4-4CE52DE11C01}"/>
              </a:ext>
            </a:extLst>
          </p:cNvPr>
          <p:cNvSpPr>
            <a:spLocks noGrp="1"/>
          </p:cNvSpPr>
          <p:nvPr>
            <p:ph type="sldNum" sz="quarter" idx="4"/>
          </p:nvPr>
        </p:nvSpPr>
        <p:spPr>
          <a:xfrm>
            <a:off x="8897938" y="5896408"/>
            <a:ext cx="2743200" cy="961592"/>
          </a:xfrm>
          <a:prstGeom prst="rect">
            <a:avLst/>
          </a:prstGeom>
        </p:spPr>
        <p:txBody>
          <a:bodyPr vert="horz" lIns="91440" tIns="45720" rIns="91440" bIns="45720" rtlCol="0" anchor="ctr"/>
          <a:lstStyle>
            <a:lvl1pPr algn="r">
              <a:defRPr sz="1200">
                <a:solidFill>
                  <a:schemeClr val="tx2"/>
                </a:solidFill>
              </a:defRPr>
            </a:lvl1pPr>
          </a:lstStyle>
          <a:p>
            <a:fld id="{A1C02BF3-6CFC-A548-B91D-73F201674A01}" type="slidenum">
              <a:rPr lang="en-US" smtClean="0"/>
              <a:pPr/>
              <a:t>‹Nº›</a:t>
            </a:fld>
            <a:endParaRPr lang="en-US" dirty="0"/>
          </a:p>
        </p:txBody>
      </p:sp>
      <p:grpSp>
        <p:nvGrpSpPr>
          <p:cNvPr id="6" name="Group 5">
            <a:extLst>
              <a:ext uri="{FF2B5EF4-FFF2-40B4-BE49-F238E27FC236}">
                <a16:creationId xmlns:a16="http://schemas.microsoft.com/office/drawing/2014/main" id="{17EE73CE-1C0F-8C22-15F6-D289FDB0DD2F}"/>
              </a:ext>
            </a:extLst>
          </p:cNvPr>
          <p:cNvGrpSpPr/>
          <p:nvPr userDrawn="1"/>
        </p:nvGrpSpPr>
        <p:grpSpPr>
          <a:xfrm>
            <a:off x="2678645" y="6137688"/>
            <a:ext cx="2091333" cy="430887"/>
            <a:chOff x="2678645" y="6137688"/>
            <a:chExt cx="2091333" cy="430887"/>
          </a:xfrm>
        </p:grpSpPr>
        <p:sp>
          <p:nvSpPr>
            <p:cNvPr id="7" name="TextBox 6">
              <a:extLst>
                <a:ext uri="{FF2B5EF4-FFF2-40B4-BE49-F238E27FC236}">
                  <a16:creationId xmlns:a16="http://schemas.microsoft.com/office/drawing/2014/main" id="{17E69BD4-CCD8-14A9-F857-CDC36CE64798}"/>
                </a:ext>
              </a:extLst>
            </p:cNvPr>
            <p:cNvSpPr txBox="1"/>
            <p:nvPr userDrawn="1"/>
          </p:nvSpPr>
          <p:spPr>
            <a:xfrm>
              <a:off x="3209043" y="6137688"/>
              <a:ext cx="1560935" cy="430887"/>
            </a:xfrm>
            <a:prstGeom prst="rect">
              <a:avLst/>
            </a:prstGeom>
            <a:noFill/>
          </p:spPr>
          <p:txBody>
            <a:bodyPr wrap="square" rtlCol="0" anchor="ctr">
              <a:spAutoFit/>
            </a:bodyPr>
            <a:lstStyle/>
            <a:p>
              <a:r>
                <a:rPr lang="en-GB" sz="1100" b="1" kern="1200" dirty="0">
                  <a:solidFill>
                    <a:srgbClr val="164194"/>
                  </a:solidFill>
                  <a:effectLst/>
                  <a:latin typeface="+mn-lt"/>
                  <a:ea typeface="+mn-ea"/>
                  <a:cs typeface="+mn-cs"/>
                </a:rPr>
                <a:t>Funded by </a:t>
              </a:r>
            </a:p>
            <a:p>
              <a:r>
                <a:rPr lang="en-GB" sz="1100" b="1" kern="1200" dirty="0">
                  <a:solidFill>
                    <a:srgbClr val="164194"/>
                  </a:solidFill>
                  <a:effectLst/>
                  <a:latin typeface="+mn-lt"/>
                  <a:ea typeface="+mn-ea"/>
                  <a:cs typeface="+mn-cs"/>
                </a:rPr>
                <a:t>the European Union</a:t>
              </a:r>
            </a:p>
          </p:txBody>
        </p:sp>
        <p:pic>
          <p:nvPicPr>
            <p:cNvPr id="8" name="Picture 7">
              <a:extLst>
                <a:ext uri="{FF2B5EF4-FFF2-40B4-BE49-F238E27FC236}">
                  <a16:creationId xmlns:a16="http://schemas.microsoft.com/office/drawing/2014/main" id="{45C24CC4-1BB0-B0C6-15BF-98FF2E1A43D7}"/>
                </a:ext>
              </a:extLst>
            </p:cNvPr>
            <p:cNvPicPr>
              <a:picLocks noChangeAspect="1"/>
            </p:cNvPicPr>
            <p:nvPr userDrawn="1"/>
          </p:nvPicPr>
          <p:blipFill>
            <a:blip r:embed="rId2"/>
            <a:stretch>
              <a:fillRect/>
            </a:stretch>
          </p:blipFill>
          <p:spPr>
            <a:xfrm>
              <a:off x="2678645" y="6187614"/>
              <a:ext cx="530398" cy="359695"/>
            </a:xfrm>
            <a:prstGeom prst="rect">
              <a:avLst/>
            </a:prstGeom>
          </p:spPr>
        </p:pic>
      </p:grpSp>
    </p:spTree>
    <p:extLst>
      <p:ext uri="{BB962C8B-B14F-4D97-AF65-F5344CB8AC3E}">
        <p14:creationId xmlns:p14="http://schemas.microsoft.com/office/powerpoint/2010/main" val="12418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7.sv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5795B-360F-B648-B7B2-066488824C46}"/>
              </a:ext>
            </a:extLst>
          </p:cNvPr>
          <p:cNvSpPr>
            <a:spLocks noGrp="1"/>
          </p:cNvSpPr>
          <p:nvPr>
            <p:ph type="title"/>
          </p:nvPr>
        </p:nvSpPr>
        <p:spPr>
          <a:xfrm>
            <a:off x="550863" y="549279"/>
            <a:ext cx="11090531" cy="539745"/>
          </a:xfrm>
          <a:prstGeom prst="rect">
            <a:avLst/>
          </a:prstGeom>
        </p:spPr>
        <p:txBody>
          <a:bodyPr vert="horz" lIns="0" tIns="0" rIns="0" bIns="0" rtlCol="0" anchor="t">
            <a:noAutofit/>
          </a:bodyPr>
          <a:lstStyle/>
          <a:p>
            <a:r>
              <a:rPr lang="en-GB" dirty="0"/>
              <a:t>Click to edit master title</a:t>
            </a:r>
            <a:endParaRPr lang="en-US" dirty="0"/>
          </a:p>
        </p:txBody>
      </p:sp>
      <p:sp>
        <p:nvSpPr>
          <p:cNvPr id="3" name="Text Placeholder 2">
            <a:extLst>
              <a:ext uri="{FF2B5EF4-FFF2-40B4-BE49-F238E27FC236}">
                <a16:creationId xmlns:a16="http://schemas.microsoft.com/office/drawing/2014/main" id="{90C5C795-D3C3-ED4D-8ED8-800A3A618C80}"/>
              </a:ext>
            </a:extLst>
          </p:cNvPr>
          <p:cNvSpPr>
            <a:spLocks noGrp="1"/>
          </p:cNvSpPr>
          <p:nvPr>
            <p:ph type="body" idx="1"/>
          </p:nvPr>
        </p:nvSpPr>
        <p:spPr>
          <a:xfrm>
            <a:off x="550863" y="1655611"/>
            <a:ext cx="11090531" cy="3681564"/>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Graphic 8">
            <a:extLst>
              <a:ext uri="{FF2B5EF4-FFF2-40B4-BE49-F238E27FC236}">
                <a16:creationId xmlns:a16="http://schemas.microsoft.com/office/drawing/2014/main" id="{F01C37E3-63FB-6C5F-E645-6FEB15923054}"/>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217569" y="5876924"/>
            <a:ext cx="2392733" cy="981075"/>
          </a:xfrm>
          <a:prstGeom prst="rect">
            <a:avLst/>
          </a:prstGeom>
        </p:spPr>
      </p:pic>
      <p:cxnSp>
        <p:nvCxnSpPr>
          <p:cNvPr id="5" name="Straight Connector 4">
            <a:extLst>
              <a:ext uri="{FF2B5EF4-FFF2-40B4-BE49-F238E27FC236}">
                <a16:creationId xmlns:a16="http://schemas.microsoft.com/office/drawing/2014/main" id="{537B9C70-5FC5-F6F6-BE1C-1AFC59F8AB8E}"/>
              </a:ext>
            </a:extLst>
          </p:cNvPr>
          <p:cNvCxnSpPr>
            <a:cxnSpLocks/>
          </p:cNvCxnSpPr>
          <p:nvPr userDrawn="1"/>
        </p:nvCxnSpPr>
        <p:spPr>
          <a:xfrm>
            <a:off x="0" y="5876925"/>
            <a:ext cx="1219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E0562429-A062-A2AF-FE0C-0F05B7E43761}"/>
              </a:ext>
            </a:extLst>
          </p:cNvPr>
          <p:cNvSpPr>
            <a:spLocks noGrp="1"/>
          </p:cNvSpPr>
          <p:nvPr>
            <p:ph type="sldNum" sz="quarter" idx="4"/>
          </p:nvPr>
        </p:nvSpPr>
        <p:spPr>
          <a:xfrm>
            <a:off x="8898194" y="5876932"/>
            <a:ext cx="2743200" cy="981068"/>
          </a:xfrm>
          <a:prstGeom prst="rect">
            <a:avLst/>
          </a:prstGeom>
        </p:spPr>
        <p:txBody>
          <a:bodyPr vert="horz" lIns="0" tIns="0" rIns="0" bIns="0" rtlCol="0" anchor="ctr"/>
          <a:lstStyle>
            <a:lvl1pPr algn="r">
              <a:defRPr sz="1200">
                <a:solidFill>
                  <a:schemeClr val="tx2"/>
                </a:solidFill>
              </a:defRPr>
            </a:lvl1pPr>
          </a:lstStyle>
          <a:p>
            <a:fld id="{B852B311-9BC7-BB4C-A058-0C31E16B78F9}" type="slidenum">
              <a:rPr lang="x-none" smtClean="0"/>
              <a:pPr/>
              <a:t>‹Nº›</a:t>
            </a:fld>
            <a:endParaRPr lang="x-none" dirty="0"/>
          </a:p>
        </p:txBody>
      </p:sp>
    </p:spTree>
    <p:extLst>
      <p:ext uri="{BB962C8B-B14F-4D97-AF65-F5344CB8AC3E}">
        <p14:creationId xmlns:p14="http://schemas.microsoft.com/office/powerpoint/2010/main" val="595105642"/>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hdr="0" ftr="0" dt="0"/>
  <p:txStyles>
    <p:titleStyle>
      <a:lvl1pPr algn="l" defTabSz="914400" rtl="0" eaLnBrk="1" latinLnBrk="0" hangingPunct="1">
        <a:lnSpc>
          <a:spcPct val="90000"/>
        </a:lnSpc>
        <a:spcBef>
          <a:spcPct val="0"/>
        </a:spcBef>
        <a:buNone/>
        <a:defRPr sz="4000" b="1" i="0" kern="1200" cap="none" baseline="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pos="7333" userDrawn="1">
          <p15:clr>
            <a:srgbClr val="F26B43"/>
          </p15:clr>
        </p15:guide>
        <p15:guide id="3" orient="horz" pos="346" userDrawn="1">
          <p15:clr>
            <a:srgbClr val="F26B43"/>
          </p15:clr>
        </p15:guide>
        <p15:guide id="4" orient="horz" pos="3702" userDrawn="1">
          <p15:clr>
            <a:srgbClr val="F26B43"/>
          </p15:clr>
        </p15:guide>
        <p15:guide id="5" orient="horz" pos="3362" userDrawn="1">
          <p15:clr>
            <a:srgbClr val="F26B43"/>
          </p15:clr>
        </p15:guide>
        <p15:guide id="6" orient="horz" pos="3974" userDrawn="1">
          <p15:clr>
            <a:srgbClr val="F26B43"/>
          </p15:clr>
        </p15:guide>
        <p15:guide id="7" orient="horz" pos="686" userDrawn="1">
          <p15:clr>
            <a:srgbClr val="F26B43"/>
          </p15:clr>
        </p15:guide>
        <p15:guide id="8" orient="horz" pos="1026" userDrawn="1">
          <p15:clr>
            <a:srgbClr val="F26B43"/>
          </p15:clr>
        </p15:guide>
        <p15:guide id="11"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5795B-360F-B648-B7B2-066488824C46}"/>
              </a:ext>
            </a:extLst>
          </p:cNvPr>
          <p:cNvSpPr>
            <a:spLocks noGrp="1"/>
          </p:cNvSpPr>
          <p:nvPr>
            <p:ph type="title"/>
          </p:nvPr>
        </p:nvSpPr>
        <p:spPr>
          <a:xfrm>
            <a:off x="550863" y="549279"/>
            <a:ext cx="11090531" cy="539745"/>
          </a:xfrm>
          <a:prstGeom prst="rect">
            <a:avLst/>
          </a:prstGeom>
        </p:spPr>
        <p:txBody>
          <a:bodyPr vert="horz" lIns="0" tIns="0" rIns="0" bIns="0" rtlCol="0" anchor="t">
            <a:noAutofit/>
          </a:bodyPr>
          <a:lstStyle/>
          <a:p>
            <a:r>
              <a:rPr lang="en-GB" dirty="0"/>
              <a:t>Click to edit master title</a:t>
            </a:r>
            <a:endParaRPr lang="en-US" dirty="0"/>
          </a:p>
        </p:txBody>
      </p:sp>
      <p:sp>
        <p:nvSpPr>
          <p:cNvPr id="3" name="Text Placeholder 2">
            <a:extLst>
              <a:ext uri="{FF2B5EF4-FFF2-40B4-BE49-F238E27FC236}">
                <a16:creationId xmlns:a16="http://schemas.microsoft.com/office/drawing/2014/main" id="{90C5C795-D3C3-ED4D-8ED8-800A3A618C80}"/>
              </a:ext>
            </a:extLst>
          </p:cNvPr>
          <p:cNvSpPr>
            <a:spLocks noGrp="1"/>
          </p:cNvSpPr>
          <p:nvPr>
            <p:ph type="body" idx="1"/>
          </p:nvPr>
        </p:nvSpPr>
        <p:spPr>
          <a:xfrm>
            <a:off x="550863" y="1655611"/>
            <a:ext cx="11090531" cy="3681564"/>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5" name="Straight Connector 4">
            <a:extLst>
              <a:ext uri="{FF2B5EF4-FFF2-40B4-BE49-F238E27FC236}">
                <a16:creationId xmlns:a16="http://schemas.microsoft.com/office/drawing/2014/main" id="{537B9C70-5FC5-F6F6-BE1C-1AFC59F8AB8E}"/>
              </a:ext>
            </a:extLst>
          </p:cNvPr>
          <p:cNvCxnSpPr>
            <a:cxnSpLocks/>
          </p:cNvCxnSpPr>
          <p:nvPr userDrawn="1"/>
        </p:nvCxnSpPr>
        <p:spPr>
          <a:xfrm>
            <a:off x="0" y="5876925"/>
            <a:ext cx="121920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E0562429-A062-A2AF-FE0C-0F05B7E43761}"/>
              </a:ext>
            </a:extLst>
          </p:cNvPr>
          <p:cNvSpPr>
            <a:spLocks noGrp="1"/>
          </p:cNvSpPr>
          <p:nvPr>
            <p:ph type="sldNum" sz="quarter" idx="4"/>
          </p:nvPr>
        </p:nvSpPr>
        <p:spPr>
          <a:xfrm>
            <a:off x="8898194" y="5876932"/>
            <a:ext cx="2743200" cy="981068"/>
          </a:xfrm>
          <a:prstGeom prst="rect">
            <a:avLst/>
          </a:prstGeom>
        </p:spPr>
        <p:txBody>
          <a:bodyPr vert="horz" lIns="0" tIns="0" rIns="0" bIns="0" rtlCol="0" anchor="ctr"/>
          <a:lstStyle>
            <a:lvl1pPr algn="r">
              <a:defRPr sz="1200">
                <a:solidFill>
                  <a:schemeClr val="bg2"/>
                </a:solidFill>
              </a:defRPr>
            </a:lvl1pPr>
          </a:lstStyle>
          <a:p>
            <a:fld id="{B852B311-9BC7-BB4C-A058-0C31E16B78F9}" type="slidenum">
              <a:rPr lang="x-none" smtClean="0"/>
              <a:pPr/>
              <a:t>‹Nº›</a:t>
            </a:fld>
            <a:endParaRPr lang="x-none" dirty="0"/>
          </a:p>
        </p:txBody>
      </p:sp>
      <p:pic>
        <p:nvPicPr>
          <p:cNvPr id="4" name="Graphic 3">
            <a:extLst>
              <a:ext uri="{FF2B5EF4-FFF2-40B4-BE49-F238E27FC236}">
                <a16:creationId xmlns:a16="http://schemas.microsoft.com/office/drawing/2014/main" id="{A6935590-342A-F40C-1EBC-469EA78DABC7}"/>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247884" y="5903779"/>
            <a:ext cx="2327238" cy="954221"/>
          </a:xfrm>
          <a:prstGeom prst="rect">
            <a:avLst/>
          </a:prstGeom>
        </p:spPr>
      </p:pic>
    </p:spTree>
    <p:extLst>
      <p:ext uri="{BB962C8B-B14F-4D97-AF65-F5344CB8AC3E}">
        <p14:creationId xmlns:p14="http://schemas.microsoft.com/office/powerpoint/2010/main" val="3353332659"/>
      </p:ext>
    </p:extLst>
  </p:cSld>
  <p:clrMap bg1="lt1" tx1="dk1" bg2="lt2" tx2="dk2" accent1="accent1" accent2="accent2" accent3="accent3" accent4="accent4" accent5="accent5" accent6="accent6" hlink="hlink" folHlink="folHlink"/>
  <p:sldLayoutIdLst>
    <p:sldLayoutId id="2147483759"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hf hdr="0" ftr="0" dt="0"/>
  <p:txStyles>
    <p:titleStyle>
      <a:lvl1pPr algn="l" defTabSz="914400" rtl="0" eaLnBrk="1" latinLnBrk="0" hangingPunct="1">
        <a:lnSpc>
          <a:spcPct val="90000"/>
        </a:lnSpc>
        <a:spcBef>
          <a:spcPct val="0"/>
        </a:spcBef>
        <a:buNone/>
        <a:defRPr sz="4000" b="1" i="0" kern="1200" cap="none" baseline="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b="0"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b="0"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pos="7333" userDrawn="1">
          <p15:clr>
            <a:srgbClr val="F26B43"/>
          </p15:clr>
        </p15:guide>
        <p15:guide id="3" orient="horz" pos="346" userDrawn="1">
          <p15:clr>
            <a:srgbClr val="F26B43"/>
          </p15:clr>
        </p15:guide>
        <p15:guide id="4" orient="horz" pos="3702" userDrawn="1">
          <p15:clr>
            <a:srgbClr val="F26B43"/>
          </p15:clr>
        </p15:guide>
        <p15:guide id="5" orient="horz" pos="3362" userDrawn="1">
          <p15:clr>
            <a:srgbClr val="F26B43"/>
          </p15:clr>
        </p15:guide>
        <p15:guide id="6" orient="horz" pos="3952" userDrawn="1">
          <p15:clr>
            <a:srgbClr val="F26B43"/>
          </p15:clr>
        </p15:guide>
        <p15:guide id="7" orient="horz" pos="686" userDrawn="1">
          <p15:clr>
            <a:srgbClr val="F26B43"/>
          </p15:clr>
        </p15:guide>
        <p15:guide id="8" orient="horz" pos="1026" userDrawn="1">
          <p15:clr>
            <a:srgbClr val="F26B43"/>
          </p15:clr>
        </p15:guide>
        <p15:guide id="11"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eg"/></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png"/></Relationships>
</file>

<file path=ppt/slides/_rels/slide1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1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hyperlink" Target="https://www.linkedin.com/company/symbiorem/" TargetMode="External"/><Relationship Id="rId7" Type="http://schemas.openxmlformats.org/officeDocument/2006/relationships/image" Target="../media/image92.png"/><Relationship Id="rId2" Type="http://schemas.openxmlformats.org/officeDocument/2006/relationships/hyperlink" Target="https://symbiorem.eu/" TargetMode="External"/><Relationship Id="rId1" Type="http://schemas.openxmlformats.org/officeDocument/2006/relationships/slideLayout" Target="../slideLayouts/slideLayout11.xml"/><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hyperlink" Target="https://twitter.com/symbiorem_eu" TargetMode="External"/><Relationship Id="rId9" Type="http://schemas.openxmlformats.org/officeDocument/2006/relationships/image" Target="../media/image94.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21" Type="http://schemas.openxmlformats.org/officeDocument/2006/relationships/image" Target="../media/image30.svg"/><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image" Target="../media/image26.emf"/><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sv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1.xml"/><Relationship Id="rId5" Type="http://schemas.openxmlformats.org/officeDocument/2006/relationships/image" Target="../media/image43.emf"/><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8.xml"/><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jpe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jpeg"/><Relationship Id="rId1" Type="http://schemas.openxmlformats.org/officeDocument/2006/relationships/slideLayout" Target="../slideLayouts/slideLayout8.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5" Type="http://schemas.openxmlformats.org/officeDocument/2006/relationships/image" Target="../media/image61.sv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0.svg"/><Relationship Id="rId9" Type="http://schemas.openxmlformats.org/officeDocument/2006/relationships/image" Target="../media/image55.svg"/><Relationship Id="rId1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1.png"/><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8254016-0B11-600A-F149-A3729E708D34}"/>
              </a:ext>
            </a:extLst>
          </p:cNvPr>
          <p:cNvPicPr>
            <a:picLocks noChangeAspect="1"/>
          </p:cNvPicPr>
          <p:nvPr/>
        </p:nvPicPr>
        <p:blipFill>
          <a:blip r:embed="rId2"/>
          <a:stretch>
            <a:fillRect/>
          </a:stretch>
        </p:blipFill>
        <p:spPr>
          <a:xfrm>
            <a:off x="10788713" y="18759"/>
            <a:ext cx="1321320" cy="1065865"/>
          </a:xfrm>
          <a:prstGeom prst="rect">
            <a:avLst/>
          </a:prstGeom>
        </p:spPr>
      </p:pic>
      <p:pic>
        <p:nvPicPr>
          <p:cNvPr id="2" name="Imagen 1">
            <a:extLst>
              <a:ext uri="{FF2B5EF4-FFF2-40B4-BE49-F238E27FC236}">
                <a16:creationId xmlns:a16="http://schemas.microsoft.com/office/drawing/2014/main" id="{C5CF8695-8F8B-485A-2FD3-09278691858A}"/>
              </a:ext>
            </a:extLst>
          </p:cNvPr>
          <p:cNvPicPr>
            <a:picLocks noChangeAspect="1"/>
          </p:cNvPicPr>
          <p:nvPr/>
        </p:nvPicPr>
        <p:blipFill>
          <a:blip r:embed="rId3"/>
          <a:stretch>
            <a:fillRect/>
          </a:stretch>
        </p:blipFill>
        <p:spPr>
          <a:xfrm>
            <a:off x="563783" y="5312938"/>
            <a:ext cx="2865368" cy="481626"/>
          </a:xfrm>
          <a:prstGeom prst="rect">
            <a:avLst/>
          </a:prstGeom>
        </p:spPr>
      </p:pic>
      <p:sp>
        <p:nvSpPr>
          <p:cNvPr id="7" name="CuadroTexto 6">
            <a:extLst>
              <a:ext uri="{FF2B5EF4-FFF2-40B4-BE49-F238E27FC236}">
                <a16:creationId xmlns:a16="http://schemas.microsoft.com/office/drawing/2014/main" id="{BBF48D60-7B4E-BAB9-9E6F-33F69669CD6B}"/>
              </a:ext>
            </a:extLst>
          </p:cNvPr>
          <p:cNvSpPr txBox="1"/>
          <p:nvPr/>
        </p:nvSpPr>
        <p:spPr>
          <a:xfrm>
            <a:off x="1698790" y="2457953"/>
            <a:ext cx="9750583" cy="1200329"/>
          </a:xfrm>
          <a:prstGeom prst="rect">
            <a:avLst/>
          </a:prstGeom>
          <a:noFill/>
        </p:spPr>
        <p:txBody>
          <a:bodyPr wrap="square">
            <a:spAutoFit/>
          </a:bodyPr>
          <a:lstStyle/>
          <a:p>
            <a:r>
              <a:rPr lang="en-US" sz="2400" dirty="0">
                <a:solidFill>
                  <a:schemeClr val="tx2"/>
                </a:solidFill>
              </a:rPr>
              <a:t>Symbiotic, circular bioremediation systems and biotechnology solutions for improved environmental, economic and social sustainability in pollution control</a:t>
            </a:r>
          </a:p>
        </p:txBody>
      </p:sp>
      <p:sp>
        <p:nvSpPr>
          <p:cNvPr id="9" name="CuadroTexto 8">
            <a:extLst>
              <a:ext uri="{FF2B5EF4-FFF2-40B4-BE49-F238E27FC236}">
                <a16:creationId xmlns:a16="http://schemas.microsoft.com/office/drawing/2014/main" id="{ABAB2632-B4DD-B103-7F5B-35E8484D29E1}"/>
              </a:ext>
            </a:extLst>
          </p:cNvPr>
          <p:cNvSpPr txBox="1"/>
          <p:nvPr/>
        </p:nvSpPr>
        <p:spPr>
          <a:xfrm>
            <a:off x="3718266" y="5471722"/>
            <a:ext cx="11708837" cy="369332"/>
          </a:xfrm>
          <a:prstGeom prst="rect">
            <a:avLst/>
          </a:prstGeom>
          <a:noFill/>
        </p:spPr>
        <p:txBody>
          <a:bodyPr wrap="square">
            <a:spAutoFit/>
          </a:bodyPr>
          <a:lstStyle/>
          <a:p>
            <a:r>
              <a:rPr lang="en-US" dirty="0">
                <a:solidFill>
                  <a:schemeClr val="accent4"/>
                </a:solidFill>
              </a:rPr>
              <a:t>ALL4BIOREM cluster workshop, EBC-IX, Chania, Crete, 19th June 2025</a:t>
            </a:r>
            <a:endParaRPr lang="es-ES" dirty="0">
              <a:solidFill>
                <a:schemeClr val="accent4"/>
              </a:solidFill>
            </a:endParaRPr>
          </a:p>
        </p:txBody>
      </p:sp>
      <p:pic>
        <p:nvPicPr>
          <p:cNvPr id="11" name="Imagen 10">
            <a:extLst>
              <a:ext uri="{FF2B5EF4-FFF2-40B4-BE49-F238E27FC236}">
                <a16:creationId xmlns:a16="http://schemas.microsoft.com/office/drawing/2014/main" id="{9DE6770C-4759-675B-31A1-41CFBF3FB977}"/>
              </a:ext>
            </a:extLst>
          </p:cNvPr>
          <p:cNvPicPr>
            <a:picLocks noChangeAspect="1"/>
          </p:cNvPicPr>
          <p:nvPr/>
        </p:nvPicPr>
        <p:blipFill>
          <a:blip r:embed="rId4"/>
          <a:stretch>
            <a:fillRect/>
          </a:stretch>
        </p:blipFill>
        <p:spPr>
          <a:xfrm>
            <a:off x="2353900" y="350927"/>
            <a:ext cx="6980222" cy="1645863"/>
          </a:xfrm>
          <a:prstGeom prst="rect">
            <a:avLst/>
          </a:prstGeom>
        </p:spPr>
      </p:pic>
      <p:sp>
        <p:nvSpPr>
          <p:cNvPr id="16" name="CuadroTexto 15">
            <a:extLst>
              <a:ext uri="{FF2B5EF4-FFF2-40B4-BE49-F238E27FC236}">
                <a16:creationId xmlns:a16="http://schemas.microsoft.com/office/drawing/2014/main" id="{DECF3EBC-0434-0F67-673E-DC51AA1A0B0E}"/>
              </a:ext>
            </a:extLst>
          </p:cNvPr>
          <p:cNvSpPr txBox="1"/>
          <p:nvPr/>
        </p:nvSpPr>
        <p:spPr>
          <a:xfrm>
            <a:off x="3213980" y="4083113"/>
            <a:ext cx="6056466" cy="400110"/>
          </a:xfrm>
          <a:prstGeom prst="rect">
            <a:avLst/>
          </a:prstGeom>
          <a:noFill/>
        </p:spPr>
        <p:txBody>
          <a:bodyPr wrap="none" rtlCol="0">
            <a:spAutoFit/>
          </a:bodyPr>
          <a:lstStyle/>
          <a:p>
            <a:r>
              <a:rPr lang="es-ES" sz="2000" i="1" dirty="0">
                <a:solidFill>
                  <a:schemeClr val="accent5"/>
                </a:solidFill>
              </a:rPr>
              <a:t>Leire Ruiz Rubio, </a:t>
            </a:r>
            <a:r>
              <a:rPr lang="es-ES" sz="2000" i="1" dirty="0" err="1">
                <a:solidFill>
                  <a:schemeClr val="accent5"/>
                </a:solidFill>
              </a:rPr>
              <a:t>University</a:t>
            </a:r>
            <a:r>
              <a:rPr lang="es-ES" sz="2000" i="1" dirty="0">
                <a:solidFill>
                  <a:schemeClr val="accent5"/>
                </a:solidFill>
              </a:rPr>
              <a:t> </a:t>
            </a:r>
            <a:r>
              <a:rPr lang="es-ES" sz="2000" i="1" dirty="0" err="1">
                <a:solidFill>
                  <a:schemeClr val="accent5"/>
                </a:solidFill>
              </a:rPr>
              <a:t>of</a:t>
            </a:r>
            <a:r>
              <a:rPr lang="es-ES" sz="2000" i="1" dirty="0">
                <a:solidFill>
                  <a:schemeClr val="accent5"/>
                </a:solidFill>
              </a:rPr>
              <a:t> </a:t>
            </a:r>
            <a:r>
              <a:rPr lang="es-ES" sz="2000" i="1" dirty="0" err="1">
                <a:solidFill>
                  <a:schemeClr val="accent5"/>
                </a:solidFill>
              </a:rPr>
              <a:t>The</a:t>
            </a:r>
            <a:r>
              <a:rPr lang="es-ES" sz="2000" i="1" dirty="0">
                <a:solidFill>
                  <a:schemeClr val="accent5"/>
                </a:solidFill>
              </a:rPr>
              <a:t> </a:t>
            </a:r>
            <a:r>
              <a:rPr lang="es-ES" sz="2000" i="1" dirty="0" err="1">
                <a:solidFill>
                  <a:schemeClr val="accent5"/>
                </a:solidFill>
              </a:rPr>
              <a:t>Basque</a:t>
            </a:r>
            <a:r>
              <a:rPr lang="es-ES" sz="2000" i="1" dirty="0">
                <a:solidFill>
                  <a:schemeClr val="accent5"/>
                </a:solidFill>
              </a:rPr>
              <a:t> Country</a:t>
            </a:r>
          </a:p>
        </p:txBody>
      </p:sp>
    </p:spTree>
    <p:extLst>
      <p:ext uri="{BB962C8B-B14F-4D97-AF65-F5344CB8AC3E}">
        <p14:creationId xmlns:p14="http://schemas.microsoft.com/office/powerpoint/2010/main" val="505275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Vídeo 11" descr="Gotas de agua y ondulaciones">
            <a:extLst>
              <a:ext uri="{FF2B5EF4-FFF2-40B4-BE49-F238E27FC236}">
                <a16:creationId xmlns:a16="http://schemas.microsoft.com/office/drawing/2014/main" id="{62DE314A-977C-3575-59C9-BEA608541FD8}"/>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6322" r="43535" b="-1"/>
          <a:stretch>
            <a:fillRect/>
          </a:stretch>
        </p:blipFill>
        <p:spPr>
          <a:xfrm>
            <a:off x="6096000" y="10"/>
            <a:ext cx="6096000" cy="6857990"/>
          </a:xfrm>
          <a:prstGeom prst="rect">
            <a:avLst/>
          </a:prstGeom>
          <a:noFill/>
        </p:spPr>
      </p:pic>
      <p:sp>
        <p:nvSpPr>
          <p:cNvPr id="3" name="Título 2">
            <a:extLst>
              <a:ext uri="{FF2B5EF4-FFF2-40B4-BE49-F238E27FC236}">
                <a16:creationId xmlns:a16="http://schemas.microsoft.com/office/drawing/2014/main" id="{AE4F2201-B52C-6E86-4542-AF1866F48462}"/>
              </a:ext>
            </a:extLst>
          </p:cNvPr>
          <p:cNvSpPr>
            <a:spLocks noGrp="1"/>
          </p:cNvSpPr>
          <p:nvPr>
            <p:ph type="ctrTitle"/>
          </p:nvPr>
        </p:nvSpPr>
        <p:spPr>
          <a:xfrm>
            <a:off x="550863" y="1628775"/>
            <a:ext cx="4995087" cy="1903375"/>
          </a:xfrm>
        </p:spPr>
        <p:txBody>
          <a:bodyPr anchor="b">
            <a:normAutofit fontScale="90000"/>
          </a:bodyPr>
          <a:lstStyle/>
          <a:p>
            <a:r>
              <a:rPr lang="en-GB" noProof="0" dirty="0"/>
              <a:t>Scaling up and combination of developed biotechnologies</a:t>
            </a:r>
          </a:p>
        </p:txBody>
      </p:sp>
      <p:sp>
        <p:nvSpPr>
          <p:cNvPr id="16" name="Text Placeholder 3">
            <a:extLst>
              <a:ext uri="{FF2B5EF4-FFF2-40B4-BE49-F238E27FC236}">
                <a16:creationId xmlns:a16="http://schemas.microsoft.com/office/drawing/2014/main" id="{6140FD70-F904-EE50-1CF0-DEB92858E0F4}"/>
              </a:ext>
            </a:extLst>
          </p:cNvPr>
          <p:cNvSpPr>
            <a:spLocks noGrp="1"/>
          </p:cNvSpPr>
          <p:nvPr>
            <p:ph type="body" sz="quarter" idx="10"/>
          </p:nvPr>
        </p:nvSpPr>
        <p:spPr>
          <a:xfrm>
            <a:off x="558609" y="3807120"/>
            <a:ext cx="4985849" cy="524759"/>
          </a:xfrm>
        </p:spPr>
        <p:txBody>
          <a:bodyPr/>
          <a:lstStyle/>
          <a:p>
            <a:endParaRPr lang="en-US" dirty="0"/>
          </a:p>
        </p:txBody>
      </p:sp>
    </p:spTree>
    <p:extLst>
      <p:ext uri="{BB962C8B-B14F-4D97-AF65-F5344CB8AC3E}">
        <p14:creationId xmlns:p14="http://schemas.microsoft.com/office/powerpoint/2010/main" val="72835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mute="1">
                <p:cTn id="12" repeatCount="indefinite" fill="hold" display="0">
                  <p:stCondLst>
                    <p:cond delay="indefinite"/>
                  </p:stCondLst>
                </p:cTn>
                <p:tgtEl>
                  <p:spTgt spid="1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a:extLst>
              <a:ext uri="{FF2B5EF4-FFF2-40B4-BE49-F238E27FC236}">
                <a16:creationId xmlns:a16="http://schemas.microsoft.com/office/drawing/2014/main" id="{3B4660A3-FCD5-2C73-68AE-8187A5AF2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2646" y="3063809"/>
            <a:ext cx="4455979" cy="279733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7">
            <a:extLst>
              <a:ext uri="{FF2B5EF4-FFF2-40B4-BE49-F238E27FC236}">
                <a16:creationId xmlns:a16="http://schemas.microsoft.com/office/drawing/2014/main" id="{D054E013-9925-0E34-BA2E-BC545A26F4F5}"/>
              </a:ext>
            </a:extLst>
          </p:cNvPr>
          <p:cNvSpPr/>
          <p:nvPr/>
        </p:nvSpPr>
        <p:spPr>
          <a:xfrm>
            <a:off x="127562" y="3498372"/>
            <a:ext cx="10252562" cy="338554"/>
          </a:xfrm>
          <a:prstGeom prst="rect">
            <a:avLst/>
          </a:prstGeom>
        </p:spPr>
        <p:txBody>
          <a:bodyPr wrap="square" lIns="91440" tIns="45720" rIns="91440" bIns="45720" anchor="t">
            <a:spAutoFit/>
          </a:bodyPr>
          <a:lstStyle/>
          <a:p>
            <a:pPr algn="just"/>
            <a:r>
              <a:rPr lang="de-AT" sz="1600" b="1" dirty="0">
                <a:solidFill>
                  <a:schemeClr val="accent1"/>
                </a:solidFill>
              </a:rPr>
              <a:t>Lutxana-Barakaldo, Spain</a:t>
            </a:r>
            <a:endParaRPr lang="en-GB" sz="1600" b="1" dirty="0">
              <a:solidFill>
                <a:schemeClr val="accent1"/>
              </a:solidFill>
            </a:endParaRPr>
          </a:p>
        </p:txBody>
      </p:sp>
      <p:sp>
        <p:nvSpPr>
          <p:cNvPr id="4" name="Rectángulo 7">
            <a:extLst>
              <a:ext uri="{FF2B5EF4-FFF2-40B4-BE49-F238E27FC236}">
                <a16:creationId xmlns:a16="http://schemas.microsoft.com/office/drawing/2014/main" id="{9D231854-6400-15FB-8717-D9A1F6024421}"/>
              </a:ext>
            </a:extLst>
          </p:cNvPr>
          <p:cNvSpPr/>
          <p:nvPr/>
        </p:nvSpPr>
        <p:spPr>
          <a:xfrm>
            <a:off x="127562" y="898240"/>
            <a:ext cx="10252562" cy="338554"/>
          </a:xfrm>
          <a:prstGeom prst="rect">
            <a:avLst/>
          </a:prstGeom>
        </p:spPr>
        <p:txBody>
          <a:bodyPr wrap="square" lIns="91440" tIns="45720" rIns="91440" bIns="45720" anchor="t">
            <a:spAutoFit/>
          </a:bodyPr>
          <a:lstStyle/>
          <a:p>
            <a:pPr algn="just"/>
            <a:r>
              <a:rPr lang="es-ES" sz="1600" b="1" dirty="0" err="1">
                <a:solidFill>
                  <a:schemeClr val="accent1"/>
                </a:solidFill>
              </a:rPr>
              <a:t>Osobowice</a:t>
            </a:r>
            <a:r>
              <a:rPr lang="es-ES" sz="1600" b="1" dirty="0">
                <a:solidFill>
                  <a:schemeClr val="accent1"/>
                </a:solidFill>
              </a:rPr>
              <a:t>, </a:t>
            </a:r>
            <a:r>
              <a:rPr lang="pl-PL" sz="1600" b="1" dirty="0">
                <a:solidFill>
                  <a:schemeClr val="accent1"/>
                </a:solidFill>
              </a:rPr>
              <a:t>Poland</a:t>
            </a:r>
            <a:endParaRPr lang="en-GB" sz="1600" b="1" dirty="0">
              <a:solidFill>
                <a:schemeClr val="accent1"/>
              </a:solidFill>
            </a:endParaRPr>
          </a:p>
        </p:txBody>
      </p:sp>
      <p:sp>
        <p:nvSpPr>
          <p:cNvPr id="11" name="Rectángulo 10">
            <a:extLst>
              <a:ext uri="{FF2B5EF4-FFF2-40B4-BE49-F238E27FC236}">
                <a16:creationId xmlns:a16="http://schemas.microsoft.com/office/drawing/2014/main" id="{299AE477-F9AC-5DE4-736C-6C55BDF75B94}"/>
              </a:ext>
            </a:extLst>
          </p:cNvPr>
          <p:cNvSpPr/>
          <p:nvPr/>
        </p:nvSpPr>
        <p:spPr>
          <a:xfrm>
            <a:off x="435718" y="130398"/>
            <a:ext cx="11569119" cy="400110"/>
          </a:xfrm>
          <a:prstGeom prst="rect">
            <a:avLst/>
          </a:prstGeom>
          <a:solidFill>
            <a:schemeClr val="tx2"/>
          </a:solidFill>
        </p:spPr>
        <p:txBody>
          <a:bodyPr wrap="square" lIns="91440" tIns="45720" rIns="91440" bIns="45720" anchor="t">
            <a:spAutoFit/>
          </a:bodyPr>
          <a:lstStyle/>
          <a:p>
            <a:pPr algn="just"/>
            <a:r>
              <a:rPr lang="en-GB" sz="2000" b="1" dirty="0">
                <a:solidFill>
                  <a:schemeClr val="tx2">
                    <a:lumMod val="20000"/>
                    <a:lumOff val="80000"/>
                  </a:schemeClr>
                </a:solidFill>
              </a:rPr>
              <a:t>Scaling up of remediation strategies for soil</a:t>
            </a:r>
          </a:p>
        </p:txBody>
      </p:sp>
      <p:pic>
        <p:nvPicPr>
          <p:cNvPr id="1031" name="Picture 7">
            <a:extLst>
              <a:ext uri="{FF2B5EF4-FFF2-40B4-BE49-F238E27FC236}">
                <a16:creationId xmlns:a16="http://schemas.microsoft.com/office/drawing/2014/main" id="{302AD825-F845-17D3-F495-FAFF657FF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834" y="803148"/>
            <a:ext cx="3399671" cy="2551984"/>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7">
            <a:extLst>
              <a:ext uri="{FF2B5EF4-FFF2-40B4-BE49-F238E27FC236}">
                <a16:creationId xmlns:a16="http://schemas.microsoft.com/office/drawing/2014/main" id="{5535A9A7-BCD8-D393-8A26-1AEB8458785E}"/>
              </a:ext>
            </a:extLst>
          </p:cNvPr>
          <p:cNvSpPr/>
          <p:nvPr/>
        </p:nvSpPr>
        <p:spPr>
          <a:xfrm>
            <a:off x="7341836" y="1396553"/>
            <a:ext cx="2650936" cy="338554"/>
          </a:xfrm>
          <a:prstGeom prst="rect">
            <a:avLst/>
          </a:prstGeom>
        </p:spPr>
        <p:txBody>
          <a:bodyPr wrap="square" lIns="91440" tIns="45720" rIns="91440" bIns="45720" anchor="t">
            <a:spAutoFit/>
          </a:bodyPr>
          <a:lstStyle/>
          <a:p>
            <a:pPr algn="just"/>
            <a:r>
              <a:rPr lang="de-AT" sz="1600" b="1" dirty="0">
                <a:solidFill>
                  <a:schemeClr val="accent1"/>
                </a:solidFill>
              </a:rPr>
              <a:t>Lamiako-Leioa, Spain</a:t>
            </a:r>
            <a:endParaRPr lang="en-GB" sz="1600" b="1" dirty="0">
              <a:solidFill>
                <a:schemeClr val="accent1"/>
              </a:solidFill>
            </a:endParaRPr>
          </a:p>
        </p:txBody>
      </p:sp>
      <p:pic>
        <p:nvPicPr>
          <p:cNvPr id="1033" name="Picture 9">
            <a:extLst>
              <a:ext uri="{FF2B5EF4-FFF2-40B4-BE49-F238E27FC236}">
                <a16:creationId xmlns:a16="http://schemas.microsoft.com/office/drawing/2014/main" id="{349D9CA3-4075-A4F2-5653-E5B543E77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1390" y="1924123"/>
            <a:ext cx="2968919" cy="1851025"/>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descr="Un campo de tierra&#10;&#10;El contenido generado por IA puede ser incorrecto.">
            <a:extLst>
              <a:ext uri="{FF2B5EF4-FFF2-40B4-BE49-F238E27FC236}">
                <a16:creationId xmlns:a16="http://schemas.microsoft.com/office/drawing/2014/main" id="{8D8F9604-0759-B564-5F6D-ECF549AEF858}"/>
              </a:ext>
            </a:extLst>
          </p:cNvPr>
          <p:cNvPicPr>
            <a:picLocks noChangeAspect="1"/>
          </p:cNvPicPr>
          <p:nvPr/>
        </p:nvPicPr>
        <p:blipFill>
          <a:blip r:embed="rId5"/>
          <a:stretch>
            <a:fillRect/>
          </a:stretch>
        </p:blipFill>
        <p:spPr>
          <a:xfrm>
            <a:off x="-941560" y="3836926"/>
            <a:ext cx="4099209" cy="1844644"/>
          </a:xfrm>
          <a:prstGeom prst="rect">
            <a:avLst/>
          </a:prstGeom>
        </p:spPr>
      </p:pic>
      <p:pic>
        <p:nvPicPr>
          <p:cNvPr id="19" name="Imagen 18" descr="Una casa en construcción&#10;&#10;El contenido generado por IA puede ser incorrecto.">
            <a:extLst>
              <a:ext uri="{FF2B5EF4-FFF2-40B4-BE49-F238E27FC236}">
                <a16:creationId xmlns:a16="http://schemas.microsoft.com/office/drawing/2014/main" id="{72A64F0A-D4FE-C68A-1BAB-42FB04F7CFBC}"/>
              </a:ext>
            </a:extLst>
          </p:cNvPr>
          <p:cNvPicPr>
            <a:picLocks noChangeAspect="1"/>
          </p:cNvPicPr>
          <p:nvPr/>
        </p:nvPicPr>
        <p:blipFill>
          <a:blip r:embed="rId6"/>
          <a:stretch>
            <a:fillRect/>
          </a:stretch>
        </p:blipFill>
        <p:spPr>
          <a:xfrm>
            <a:off x="3157649" y="4309963"/>
            <a:ext cx="3695765" cy="2078868"/>
          </a:xfrm>
          <a:prstGeom prst="rect">
            <a:avLst/>
          </a:prstGeom>
        </p:spPr>
      </p:pic>
    </p:spTree>
    <p:extLst>
      <p:ext uri="{BB962C8B-B14F-4D97-AF65-F5344CB8AC3E}">
        <p14:creationId xmlns:p14="http://schemas.microsoft.com/office/powerpoint/2010/main" val="1730624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9380C-9977-2803-DE38-371B8F502A7D}"/>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E76ED1A7-DE14-3BED-0741-A612712EAE70}"/>
              </a:ext>
            </a:extLst>
          </p:cNvPr>
          <p:cNvSpPr/>
          <p:nvPr/>
        </p:nvSpPr>
        <p:spPr>
          <a:xfrm>
            <a:off x="202381" y="836530"/>
            <a:ext cx="10252562" cy="461665"/>
          </a:xfrm>
          <a:prstGeom prst="rect">
            <a:avLst/>
          </a:prstGeom>
        </p:spPr>
        <p:txBody>
          <a:bodyPr wrap="square" lIns="91440" tIns="45720" rIns="91440" bIns="45720" anchor="t">
            <a:spAutoFit/>
          </a:bodyPr>
          <a:lstStyle/>
          <a:p>
            <a:pPr algn="just"/>
            <a:r>
              <a:rPr lang="en-GB" sz="2400" b="1" dirty="0">
                <a:solidFill>
                  <a:srgbClr val="96B522"/>
                </a:solidFill>
              </a:rPr>
              <a:t>Floating wetland based bioremediation in UK and Poland</a:t>
            </a:r>
          </a:p>
        </p:txBody>
      </p:sp>
      <p:sp>
        <p:nvSpPr>
          <p:cNvPr id="9" name="Rectángulo 7">
            <a:extLst>
              <a:ext uri="{FF2B5EF4-FFF2-40B4-BE49-F238E27FC236}">
                <a16:creationId xmlns:a16="http://schemas.microsoft.com/office/drawing/2014/main" id="{D5E73FF7-08AB-3BDD-C31A-7ACDCA76917F}"/>
              </a:ext>
            </a:extLst>
          </p:cNvPr>
          <p:cNvSpPr/>
          <p:nvPr/>
        </p:nvSpPr>
        <p:spPr>
          <a:xfrm>
            <a:off x="107984" y="1359781"/>
            <a:ext cx="10252562" cy="338554"/>
          </a:xfrm>
          <a:prstGeom prst="rect">
            <a:avLst/>
          </a:prstGeom>
        </p:spPr>
        <p:txBody>
          <a:bodyPr wrap="square" lIns="91440" tIns="45720" rIns="91440" bIns="45720" anchor="t">
            <a:spAutoFit/>
          </a:bodyPr>
          <a:lstStyle/>
          <a:p>
            <a:pPr algn="just"/>
            <a:r>
              <a:rPr lang="de-AT" sz="1600" b="1" dirty="0">
                <a:solidFill>
                  <a:schemeClr val="accent1"/>
                </a:solidFill>
              </a:rPr>
              <a:t>Gallions Lake, Thamesmead, UK</a:t>
            </a:r>
            <a:endParaRPr lang="en-GB" sz="1600" b="1" dirty="0">
              <a:solidFill>
                <a:schemeClr val="accent1"/>
              </a:solidFill>
            </a:endParaRPr>
          </a:p>
        </p:txBody>
      </p:sp>
      <p:pic>
        <p:nvPicPr>
          <p:cNvPr id="1026" name="Picture 2">
            <a:extLst>
              <a:ext uri="{FF2B5EF4-FFF2-40B4-BE49-F238E27FC236}">
                <a16:creationId xmlns:a16="http://schemas.microsoft.com/office/drawing/2014/main" id="{542A05A7-7A70-D13C-C5BC-5A0D4C64AA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70" t="10774" r="11953" b="15440"/>
          <a:stretch/>
        </p:blipFill>
        <p:spPr bwMode="auto">
          <a:xfrm>
            <a:off x="820012" y="1759921"/>
            <a:ext cx="1673657" cy="15411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collage of a folding chair&#10;&#10;Description automatically generated">
            <a:extLst>
              <a:ext uri="{FF2B5EF4-FFF2-40B4-BE49-F238E27FC236}">
                <a16:creationId xmlns:a16="http://schemas.microsoft.com/office/drawing/2014/main" id="{259D1C43-180E-9362-47FD-7F649FB24F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6" t="70240" r="2865" b="1581"/>
          <a:stretch/>
        </p:blipFill>
        <p:spPr bwMode="auto">
          <a:xfrm>
            <a:off x="2642612" y="1795142"/>
            <a:ext cx="3330421" cy="15411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group of people carrying a net&#10;&#10;Description automatically generated">
            <a:extLst>
              <a:ext uri="{FF2B5EF4-FFF2-40B4-BE49-F238E27FC236}">
                <a16:creationId xmlns:a16="http://schemas.microsoft.com/office/drawing/2014/main" id="{E04E998A-1DA7-FE5C-15AD-C76A00B2C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969" y="1828744"/>
            <a:ext cx="2206166" cy="14739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6B3685E-1E61-F533-76EC-802FBEE3BE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6686" y="1862346"/>
            <a:ext cx="2208182" cy="147396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6ABB9AC2-9D39-EB1F-A99E-6901487E0E64}"/>
              </a:ext>
            </a:extLst>
          </p:cNvPr>
          <p:cNvPicPr>
            <a:picLocks noChangeAspect="1"/>
          </p:cNvPicPr>
          <p:nvPr/>
        </p:nvPicPr>
        <p:blipFill>
          <a:blip r:embed="rId6"/>
          <a:stretch>
            <a:fillRect/>
          </a:stretch>
        </p:blipFill>
        <p:spPr>
          <a:xfrm>
            <a:off x="820012" y="4123407"/>
            <a:ext cx="3095644" cy="1305844"/>
          </a:xfrm>
          <a:prstGeom prst="rect">
            <a:avLst/>
          </a:prstGeom>
        </p:spPr>
      </p:pic>
      <p:sp>
        <p:nvSpPr>
          <p:cNvPr id="4" name="Rectángulo 7">
            <a:extLst>
              <a:ext uri="{FF2B5EF4-FFF2-40B4-BE49-F238E27FC236}">
                <a16:creationId xmlns:a16="http://schemas.microsoft.com/office/drawing/2014/main" id="{7EFF22F2-B72D-4D6F-4A3B-4C7BAA999854}"/>
              </a:ext>
            </a:extLst>
          </p:cNvPr>
          <p:cNvSpPr/>
          <p:nvPr/>
        </p:nvSpPr>
        <p:spPr>
          <a:xfrm>
            <a:off x="107984" y="3538680"/>
            <a:ext cx="10252562" cy="338554"/>
          </a:xfrm>
          <a:prstGeom prst="rect">
            <a:avLst/>
          </a:prstGeom>
        </p:spPr>
        <p:txBody>
          <a:bodyPr wrap="square" lIns="91440" tIns="45720" rIns="91440" bIns="45720" anchor="t">
            <a:spAutoFit/>
          </a:bodyPr>
          <a:lstStyle/>
          <a:p>
            <a:pPr algn="just"/>
            <a:r>
              <a:rPr lang="pl-PL" sz="1600" b="1" dirty="0">
                <a:solidFill>
                  <a:schemeClr val="accent1"/>
                </a:solidFill>
              </a:rPr>
              <a:t>Tołpa Park pond</a:t>
            </a:r>
            <a:r>
              <a:rPr lang="es-ES" sz="1600" b="1" dirty="0">
                <a:solidFill>
                  <a:schemeClr val="accent1"/>
                </a:solidFill>
              </a:rPr>
              <a:t>, </a:t>
            </a:r>
            <a:r>
              <a:rPr lang="pl-PL" sz="1600" b="1" dirty="0">
                <a:solidFill>
                  <a:schemeClr val="accent1"/>
                </a:solidFill>
              </a:rPr>
              <a:t>WROCŁAW</a:t>
            </a:r>
            <a:r>
              <a:rPr lang="es-ES" sz="1600" b="1" dirty="0">
                <a:solidFill>
                  <a:schemeClr val="accent1"/>
                </a:solidFill>
              </a:rPr>
              <a:t>, </a:t>
            </a:r>
            <a:r>
              <a:rPr lang="pl-PL" sz="1600" b="1" dirty="0">
                <a:solidFill>
                  <a:schemeClr val="accent1"/>
                </a:solidFill>
              </a:rPr>
              <a:t>Poland</a:t>
            </a:r>
            <a:endParaRPr lang="en-GB" sz="1600" b="1" dirty="0">
              <a:solidFill>
                <a:schemeClr val="accent1"/>
              </a:solidFill>
            </a:endParaRPr>
          </a:p>
        </p:txBody>
      </p:sp>
      <p:pic>
        <p:nvPicPr>
          <p:cNvPr id="5" name="Picture 2">
            <a:extLst>
              <a:ext uri="{FF2B5EF4-FFF2-40B4-BE49-F238E27FC236}">
                <a16:creationId xmlns:a16="http://schemas.microsoft.com/office/drawing/2014/main" id="{F1BCDB16-5EE7-1859-87A4-F77C2FA97B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4401" y="4123407"/>
            <a:ext cx="2219727" cy="15910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B8A1CDBD-DC67-A325-B785-6D936A1077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5234" y="4123407"/>
            <a:ext cx="2647950" cy="14954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91AE9226-FC45-5395-961A-E39E2B09D2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8261" y="4113208"/>
            <a:ext cx="1983727" cy="14954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F4EB2C54-7311-937B-6452-14C5F89977AB}"/>
              </a:ext>
            </a:extLst>
          </p:cNvPr>
          <p:cNvSpPr/>
          <p:nvPr/>
        </p:nvSpPr>
        <p:spPr>
          <a:xfrm>
            <a:off x="435718" y="130398"/>
            <a:ext cx="11569119" cy="400110"/>
          </a:xfrm>
          <a:prstGeom prst="rect">
            <a:avLst/>
          </a:prstGeom>
          <a:solidFill>
            <a:schemeClr val="tx2"/>
          </a:solidFill>
        </p:spPr>
        <p:txBody>
          <a:bodyPr wrap="square" lIns="91440" tIns="45720" rIns="91440" bIns="45720" anchor="t">
            <a:spAutoFit/>
          </a:bodyPr>
          <a:lstStyle/>
          <a:p>
            <a:pPr algn="just"/>
            <a:r>
              <a:rPr lang="en-GB" sz="2000" b="1" dirty="0">
                <a:solidFill>
                  <a:schemeClr val="tx2">
                    <a:lumMod val="20000"/>
                    <a:lumOff val="80000"/>
                  </a:schemeClr>
                </a:solidFill>
              </a:rPr>
              <a:t>Scaling up of remediation strategies for water</a:t>
            </a:r>
          </a:p>
        </p:txBody>
      </p:sp>
    </p:spTree>
    <p:extLst>
      <p:ext uri="{BB962C8B-B14F-4D97-AF65-F5344CB8AC3E}">
        <p14:creationId xmlns:p14="http://schemas.microsoft.com/office/powerpoint/2010/main" val="23879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Figuras talladas de seres humanos coloridas">
            <a:extLst>
              <a:ext uri="{FF2B5EF4-FFF2-40B4-BE49-F238E27FC236}">
                <a16:creationId xmlns:a16="http://schemas.microsoft.com/office/drawing/2014/main" id="{F5E12BD9-1608-6D2A-98B3-8F1198152F57}"/>
              </a:ext>
            </a:extLst>
          </p:cNvPr>
          <p:cNvPicPr>
            <a:picLocks noChangeAspect="1"/>
          </p:cNvPicPr>
          <p:nvPr/>
        </p:nvPicPr>
        <p:blipFill>
          <a:blip r:embed="rId2"/>
          <a:srcRect l="18449" r="18217" b="-1"/>
          <a:stretch>
            <a:fillRect/>
          </a:stretch>
        </p:blipFill>
        <p:spPr>
          <a:xfrm>
            <a:off x="6096000" y="10"/>
            <a:ext cx="6096000" cy="6857990"/>
          </a:xfrm>
          <a:prstGeom prst="rect">
            <a:avLst/>
          </a:prstGeom>
          <a:noFill/>
        </p:spPr>
      </p:pic>
      <p:sp>
        <p:nvSpPr>
          <p:cNvPr id="4" name="CuadroTexto 3"/>
          <p:cNvSpPr txBox="1"/>
          <p:nvPr/>
        </p:nvSpPr>
        <p:spPr>
          <a:xfrm>
            <a:off x="550863" y="1628775"/>
            <a:ext cx="4995087" cy="1903375"/>
          </a:xfrm>
          <a:prstGeom prst="rect">
            <a:avLst/>
          </a:prstGeom>
        </p:spPr>
        <p:txBody>
          <a:bodyPr vert="horz" lIns="0" tIns="0" rIns="0" bIns="0" rtlCol="0" anchor="b">
            <a:normAutofit fontScale="92500" lnSpcReduction="20000"/>
          </a:bodyPr>
          <a:lstStyle/>
          <a:p>
            <a:pPr>
              <a:lnSpc>
                <a:spcPct val="90000"/>
              </a:lnSpc>
              <a:spcBef>
                <a:spcPct val="0"/>
              </a:spcBef>
              <a:spcAft>
                <a:spcPts val="600"/>
              </a:spcAft>
            </a:pPr>
            <a:r>
              <a:rPr lang="en-US" sz="4800" b="1" dirty="0">
                <a:solidFill>
                  <a:schemeClr val="tx2"/>
                </a:solidFill>
              </a:rPr>
              <a:t>Trust-building and citizen engagement activities</a:t>
            </a:r>
            <a:endParaRPr lang="en-US" sz="4800" b="1" dirty="0">
              <a:solidFill>
                <a:schemeClr val="tx2"/>
              </a:solidFill>
              <a:ea typeface="+mj-ea"/>
              <a:cs typeface="+mj-cs"/>
            </a:endParaRPr>
          </a:p>
        </p:txBody>
      </p:sp>
      <p:sp>
        <p:nvSpPr>
          <p:cNvPr id="33" name="Text Placeholder 3">
            <a:extLst>
              <a:ext uri="{FF2B5EF4-FFF2-40B4-BE49-F238E27FC236}">
                <a16:creationId xmlns:a16="http://schemas.microsoft.com/office/drawing/2014/main" id="{AB89307B-3E52-6D44-63E3-BBA5BE9A88B5}"/>
              </a:ext>
            </a:extLst>
          </p:cNvPr>
          <p:cNvSpPr>
            <a:spLocks noGrp="1"/>
          </p:cNvSpPr>
          <p:nvPr>
            <p:ph type="body" sz="quarter" idx="10"/>
          </p:nvPr>
        </p:nvSpPr>
        <p:spPr>
          <a:xfrm>
            <a:off x="558609" y="3807120"/>
            <a:ext cx="4985849" cy="524759"/>
          </a:xfrm>
        </p:spPr>
        <p:txBody>
          <a:bodyPr/>
          <a:lstStyle/>
          <a:p>
            <a:endParaRPr lang="en-US"/>
          </a:p>
        </p:txBody>
      </p:sp>
      <p:sp>
        <p:nvSpPr>
          <p:cNvPr id="2" name="Marcador de número de diapositiva 1" hidden="1"/>
          <p:cNvSpPr>
            <a:spLocks noGrp="1"/>
          </p:cNvSpPr>
          <p:nvPr>
            <p:ph type="sldNum" sz="quarter" idx="4294967295"/>
          </p:nvPr>
        </p:nvSpPr>
        <p:spPr>
          <a:xfrm>
            <a:off x="8897938" y="5876925"/>
            <a:ext cx="2743200" cy="981075"/>
          </a:xfrm>
        </p:spPr>
        <p:txBody>
          <a:bodyPr/>
          <a:lstStyle/>
          <a:p>
            <a:pPr>
              <a:spcAft>
                <a:spcPts val="600"/>
              </a:spcAft>
            </a:pPr>
            <a:fld id="{A1C02BF3-6CFC-A548-B91D-73F201674A01}" type="slidenum">
              <a:rPr lang="en-US" smtClean="0"/>
              <a:pPr>
                <a:spcAft>
                  <a:spcPts val="600"/>
                </a:spcAft>
              </a:pPr>
              <a:t>13</a:t>
            </a:fld>
            <a:endParaRPr lang="en-US"/>
          </a:p>
        </p:txBody>
      </p:sp>
    </p:spTree>
    <p:extLst>
      <p:ext uri="{BB962C8B-B14F-4D97-AF65-F5344CB8AC3E}">
        <p14:creationId xmlns:p14="http://schemas.microsoft.com/office/powerpoint/2010/main" val="3968465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p:txBody>
          <a:bodyPr/>
          <a:lstStyle/>
          <a:p>
            <a:fld id="{A1C02BF3-6CFC-A548-B91D-73F201674A01}" type="slidenum">
              <a:rPr lang="en-US" smtClean="0"/>
              <a:pPr/>
              <a:t>14</a:t>
            </a:fld>
            <a:endParaRPr lang="en-US" dirty="0"/>
          </a:p>
        </p:txBody>
      </p:sp>
      <p:sp>
        <p:nvSpPr>
          <p:cNvPr id="4" name="CuadroTexto 3"/>
          <p:cNvSpPr txBox="1"/>
          <p:nvPr/>
        </p:nvSpPr>
        <p:spPr>
          <a:xfrm>
            <a:off x="957943" y="1120392"/>
            <a:ext cx="2045753" cy="461665"/>
          </a:xfrm>
          <a:prstGeom prst="rect">
            <a:avLst/>
          </a:prstGeom>
          <a:noFill/>
        </p:spPr>
        <p:txBody>
          <a:bodyPr wrap="none" rtlCol="0">
            <a:spAutoFit/>
          </a:bodyPr>
          <a:lstStyle/>
          <a:p>
            <a:r>
              <a:rPr lang="es-ES" sz="2400" b="1" dirty="0">
                <a:solidFill>
                  <a:schemeClr val="accent5"/>
                </a:solidFill>
              </a:rPr>
              <a:t>London (UK)</a:t>
            </a:r>
          </a:p>
        </p:txBody>
      </p:sp>
      <p:sp>
        <p:nvSpPr>
          <p:cNvPr id="5" name="CuadroTexto 4"/>
          <p:cNvSpPr txBox="1"/>
          <p:nvPr/>
        </p:nvSpPr>
        <p:spPr>
          <a:xfrm>
            <a:off x="4514448" y="1120391"/>
            <a:ext cx="1208985" cy="461665"/>
          </a:xfrm>
          <a:prstGeom prst="rect">
            <a:avLst/>
          </a:prstGeom>
          <a:noFill/>
        </p:spPr>
        <p:txBody>
          <a:bodyPr wrap="none" rtlCol="0">
            <a:spAutoFit/>
          </a:bodyPr>
          <a:lstStyle/>
          <a:p>
            <a:r>
              <a:rPr lang="es-ES" sz="2400" b="1" dirty="0" err="1">
                <a:solidFill>
                  <a:schemeClr val="accent5"/>
                </a:solidFill>
              </a:rPr>
              <a:t>Poland</a:t>
            </a:r>
            <a:endParaRPr lang="es-ES" sz="2400" b="1" dirty="0">
              <a:solidFill>
                <a:schemeClr val="accent5"/>
              </a:solidFill>
            </a:endParaRPr>
          </a:p>
        </p:txBody>
      </p:sp>
      <p:sp>
        <p:nvSpPr>
          <p:cNvPr id="6" name="CuadroTexto 5"/>
          <p:cNvSpPr txBox="1"/>
          <p:nvPr/>
        </p:nvSpPr>
        <p:spPr>
          <a:xfrm>
            <a:off x="7814756" y="1063728"/>
            <a:ext cx="1245854" cy="461665"/>
          </a:xfrm>
          <a:prstGeom prst="rect">
            <a:avLst/>
          </a:prstGeom>
          <a:noFill/>
        </p:spPr>
        <p:txBody>
          <a:bodyPr wrap="none" rtlCol="0">
            <a:spAutoFit/>
          </a:bodyPr>
          <a:lstStyle/>
          <a:p>
            <a:r>
              <a:rPr lang="es-ES" sz="2400" b="1" dirty="0">
                <a:solidFill>
                  <a:schemeClr val="accent5"/>
                </a:solidFill>
              </a:rPr>
              <a:t>Austria</a:t>
            </a:r>
          </a:p>
        </p:txBody>
      </p:sp>
      <p:sp>
        <p:nvSpPr>
          <p:cNvPr id="8" name="CuadroTexto 7"/>
          <p:cNvSpPr txBox="1"/>
          <p:nvPr/>
        </p:nvSpPr>
        <p:spPr>
          <a:xfrm>
            <a:off x="466627" y="1610501"/>
            <a:ext cx="1026243" cy="400110"/>
          </a:xfrm>
          <a:prstGeom prst="rect">
            <a:avLst/>
          </a:prstGeom>
          <a:noFill/>
        </p:spPr>
        <p:txBody>
          <a:bodyPr wrap="none" rtlCol="0">
            <a:spAutoFit/>
          </a:bodyPr>
          <a:lstStyle/>
          <a:p>
            <a:r>
              <a:rPr lang="es-ES" sz="2000" b="1" dirty="0" err="1">
                <a:solidFill>
                  <a:schemeClr val="accent4"/>
                </a:solidFill>
              </a:rPr>
              <a:t>Events</a:t>
            </a:r>
            <a:endParaRPr lang="es-ES" sz="2000" b="1" dirty="0">
              <a:solidFill>
                <a:schemeClr val="accent4"/>
              </a:solidFill>
            </a:endParaRPr>
          </a:p>
        </p:txBody>
      </p:sp>
      <p:sp>
        <p:nvSpPr>
          <p:cNvPr id="10" name="CuadroTexto 9"/>
          <p:cNvSpPr txBox="1"/>
          <p:nvPr/>
        </p:nvSpPr>
        <p:spPr>
          <a:xfrm>
            <a:off x="3424692" y="3208695"/>
            <a:ext cx="1439818" cy="400110"/>
          </a:xfrm>
          <a:prstGeom prst="rect">
            <a:avLst/>
          </a:prstGeom>
          <a:noFill/>
        </p:spPr>
        <p:txBody>
          <a:bodyPr wrap="none" rtlCol="0">
            <a:spAutoFit/>
          </a:bodyPr>
          <a:lstStyle/>
          <a:p>
            <a:r>
              <a:rPr lang="es-ES" sz="2000" b="1" dirty="0">
                <a:solidFill>
                  <a:schemeClr val="accent4"/>
                </a:solidFill>
              </a:rPr>
              <a:t>Co-</a:t>
            </a:r>
            <a:r>
              <a:rPr lang="es-ES" sz="2000" b="1" dirty="0" err="1">
                <a:solidFill>
                  <a:schemeClr val="accent4"/>
                </a:solidFill>
              </a:rPr>
              <a:t>design</a:t>
            </a:r>
            <a:endParaRPr lang="es-ES" sz="2000" b="1" dirty="0">
              <a:solidFill>
                <a:schemeClr val="accent4"/>
              </a:solidFill>
            </a:endParaRPr>
          </a:p>
        </p:txBody>
      </p:sp>
      <p:pic>
        <p:nvPicPr>
          <p:cNvPr id="11" name="Picture 6">
            <a:extLst>
              <a:ext uri="{FF2B5EF4-FFF2-40B4-BE49-F238E27FC236}">
                <a16:creationId xmlns:a16="http://schemas.microsoft.com/office/drawing/2014/main" id="{1727FE3E-DBF5-6818-2583-D221823EAAAA}"/>
              </a:ext>
            </a:extLst>
          </p:cNvPr>
          <p:cNvPicPr>
            <a:picLocks noChangeAspect="1"/>
          </p:cNvPicPr>
          <p:nvPr/>
        </p:nvPicPr>
        <p:blipFill rotWithShape="1">
          <a:blip r:embed="rId2">
            <a:alphaModFix/>
          </a:blip>
          <a:srcRect l="18129"/>
          <a:stretch/>
        </p:blipFill>
        <p:spPr>
          <a:xfrm>
            <a:off x="6182697" y="3192962"/>
            <a:ext cx="1632059" cy="1332264"/>
          </a:xfrm>
          <a:prstGeom prst="roundRect">
            <a:avLst/>
          </a:prstGeom>
        </p:spPr>
      </p:pic>
      <p:pic>
        <p:nvPicPr>
          <p:cNvPr id="12" name="Picture 5" descr="A screenshot of a green screen&#10;&#10;Description automatically generated">
            <a:extLst>
              <a:ext uri="{FF2B5EF4-FFF2-40B4-BE49-F238E27FC236}">
                <a16:creationId xmlns:a16="http://schemas.microsoft.com/office/drawing/2014/main" id="{AA928883-5296-A563-5E23-8410FDA9E9F7}"/>
              </a:ext>
            </a:extLst>
          </p:cNvPr>
          <p:cNvPicPr>
            <a:picLocks noChangeAspect="1"/>
          </p:cNvPicPr>
          <p:nvPr/>
        </p:nvPicPr>
        <p:blipFill rotWithShape="1">
          <a:blip r:embed="rId3"/>
          <a:srcRect l="16538" t="62063" r="57986" b="13175"/>
          <a:stretch/>
        </p:blipFill>
        <p:spPr>
          <a:xfrm>
            <a:off x="1871663" y="3971600"/>
            <a:ext cx="3106057" cy="1698172"/>
          </a:xfrm>
          <a:prstGeom prst="rect">
            <a:avLst/>
          </a:prstGeom>
        </p:spPr>
      </p:pic>
      <p:pic>
        <p:nvPicPr>
          <p:cNvPr id="13" name="Picture 5" descr="A screenshot of a green screen&#10;&#10;Description automatically generated">
            <a:extLst>
              <a:ext uri="{FF2B5EF4-FFF2-40B4-BE49-F238E27FC236}">
                <a16:creationId xmlns:a16="http://schemas.microsoft.com/office/drawing/2014/main" id="{AA928883-5296-A563-5E23-8410FDA9E9F7}"/>
              </a:ext>
            </a:extLst>
          </p:cNvPr>
          <p:cNvPicPr>
            <a:picLocks noChangeAspect="1"/>
          </p:cNvPicPr>
          <p:nvPr/>
        </p:nvPicPr>
        <p:blipFill rotWithShape="1">
          <a:blip r:embed="rId3"/>
          <a:srcRect l="42847" t="14020" r="29177" b="47461"/>
          <a:stretch/>
        </p:blipFill>
        <p:spPr>
          <a:xfrm>
            <a:off x="8230280" y="2372303"/>
            <a:ext cx="3410858" cy="2641600"/>
          </a:xfrm>
          <a:prstGeom prst="rect">
            <a:avLst/>
          </a:prstGeom>
        </p:spPr>
      </p:pic>
      <p:sp>
        <p:nvSpPr>
          <p:cNvPr id="14" name="CuadroTexto 13"/>
          <p:cNvSpPr txBox="1"/>
          <p:nvPr/>
        </p:nvSpPr>
        <p:spPr>
          <a:xfrm>
            <a:off x="6068825" y="1658212"/>
            <a:ext cx="2573333" cy="400110"/>
          </a:xfrm>
          <a:prstGeom prst="rect">
            <a:avLst/>
          </a:prstGeom>
          <a:noFill/>
        </p:spPr>
        <p:txBody>
          <a:bodyPr wrap="none" rtlCol="0">
            <a:spAutoFit/>
          </a:bodyPr>
          <a:lstStyle/>
          <a:p>
            <a:r>
              <a:rPr lang="es-ES" sz="2000" b="1" dirty="0">
                <a:solidFill>
                  <a:schemeClr val="accent4"/>
                </a:solidFill>
              </a:rPr>
              <a:t>Workshops </a:t>
            </a:r>
            <a:r>
              <a:rPr lang="es-ES" sz="2000" b="1" dirty="0" err="1">
                <a:solidFill>
                  <a:schemeClr val="accent4"/>
                </a:solidFill>
              </a:rPr>
              <a:t>for</a:t>
            </a:r>
            <a:r>
              <a:rPr lang="es-ES" sz="2000" b="1" dirty="0">
                <a:solidFill>
                  <a:schemeClr val="accent4"/>
                </a:solidFill>
              </a:rPr>
              <a:t> </a:t>
            </a:r>
            <a:r>
              <a:rPr lang="es-ES" sz="2000" b="1" dirty="0" err="1">
                <a:solidFill>
                  <a:schemeClr val="accent4"/>
                </a:solidFill>
              </a:rPr>
              <a:t>kids</a:t>
            </a:r>
            <a:endParaRPr lang="es-ES" sz="2000" b="1" dirty="0">
              <a:solidFill>
                <a:schemeClr val="accent4"/>
              </a:solidFill>
            </a:endParaRPr>
          </a:p>
        </p:txBody>
      </p:sp>
      <p:sp>
        <p:nvSpPr>
          <p:cNvPr id="15" name="CuadroTexto 14"/>
          <p:cNvSpPr txBox="1"/>
          <p:nvPr/>
        </p:nvSpPr>
        <p:spPr>
          <a:xfrm>
            <a:off x="4318000" y="2207398"/>
            <a:ext cx="915764" cy="400110"/>
          </a:xfrm>
          <a:prstGeom prst="rect">
            <a:avLst/>
          </a:prstGeom>
          <a:noFill/>
        </p:spPr>
        <p:txBody>
          <a:bodyPr wrap="none" rtlCol="0">
            <a:spAutoFit/>
          </a:bodyPr>
          <a:lstStyle/>
          <a:p>
            <a:r>
              <a:rPr lang="es-ES" sz="2000" b="1" dirty="0" err="1">
                <a:solidFill>
                  <a:schemeClr val="accent4"/>
                </a:solidFill>
              </a:rPr>
              <a:t>Walks</a:t>
            </a:r>
            <a:endParaRPr lang="es-ES" sz="2000" b="1" dirty="0">
              <a:solidFill>
                <a:schemeClr val="accent4"/>
              </a:solidFill>
            </a:endParaRPr>
          </a:p>
        </p:txBody>
      </p:sp>
      <p:sp>
        <p:nvSpPr>
          <p:cNvPr id="16" name="CuadroTexto 15"/>
          <p:cNvSpPr txBox="1"/>
          <p:nvPr/>
        </p:nvSpPr>
        <p:spPr>
          <a:xfrm>
            <a:off x="5047928" y="5115502"/>
            <a:ext cx="4081758" cy="400110"/>
          </a:xfrm>
          <a:prstGeom prst="rect">
            <a:avLst/>
          </a:prstGeom>
          <a:noFill/>
        </p:spPr>
        <p:txBody>
          <a:bodyPr wrap="none" rtlCol="0">
            <a:spAutoFit/>
          </a:bodyPr>
          <a:lstStyle/>
          <a:p>
            <a:r>
              <a:rPr lang="es-ES" sz="2000" b="1" dirty="0">
                <a:solidFill>
                  <a:schemeClr val="accent4"/>
                </a:solidFill>
              </a:rPr>
              <a:t>Workshops </a:t>
            </a:r>
            <a:r>
              <a:rPr lang="es-ES" sz="2000" b="1" dirty="0" err="1">
                <a:solidFill>
                  <a:schemeClr val="accent4"/>
                </a:solidFill>
              </a:rPr>
              <a:t>for</a:t>
            </a:r>
            <a:r>
              <a:rPr lang="es-ES" sz="2000" b="1" dirty="0">
                <a:solidFill>
                  <a:schemeClr val="accent4"/>
                </a:solidFill>
              </a:rPr>
              <a:t> local </a:t>
            </a:r>
            <a:r>
              <a:rPr lang="es-ES" sz="2000" b="1" dirty="0" err="1">
                <a:solidFill>
                  <a:schemeClr val="accent4"/>
                </a:solidFill>
              </a:rPr>
              <a:t>community</a:t>
            </a:r>
            <a:endParaRPr lang="es-ES" sz="2000" b="1" dirty="0">
              <a:solidFill>
                <a:schemeClr val="accent4"/>
              </a:solidFill>
            </a:endParaRPr>
          </a:p>
        </p:txBody>
      </p:sp>
      <p:pic>
        <p:nvPicPr>
          <p:cNvPr id="4104" name="Picture 8">
            <a:extLst>
              <a:ext uri="{FF2B5EF4-FFF2-40B4-BE49-F238E27FC236}">
                <a16:creationId xmlns:a16="http://schemas.microsoft.com/office/drawing/2014/main" id="{56968F52-9B94-334B-0F2B-C46B8A9DC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34" y="2105150"/>
            <a:ext cx="3106058" cy="1650093"/>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845DE9A1-B397-9E75-D8CB-4FFA5C46938D}"/>
              </a:ext>
            </a:extLst>
          </p:cNvPr>
          <p:cNvSpPr txBox="1"/>
          <p:nvPr/>
        </p:nvSpPr>
        <p:spPr>
          <a:xfrm>
            <a:off x="9906079" y="1084799"/>
            <a:ext cx="1021433" cy="461665"/>
          </a:xfrm>
          <a:prstGeom prst="rect">
            <a:avLst/>
          </a:prstGeom>
          <a:noFill/>
        </p:spPr>
        <p:txBody>
          <a:bodyPr wrap="none" rtlCol="0">
            <a:spAutoFit/>
          </a:bodyPr>
          <a:lstStyle/>
          <a:p>
            <a:r>
              <a:rPr lang="es-ES" sz="2400" b="1" dirty="0" err="1">
                <a:solidFill>
                  <a:schemeClr val="accent5"/>
                </a:solidFill>
              </a:rPr>
              <a:t>Spain</a:t>
            </a:r>
            <a:endParaRPr lang="es-ES" sz="2400" b="1" dirty="0">
              <a:solidFill>
                <a:schemeClr val="accent5"/>
              </a:solidFill>
            </a:endParaRPr>
          </a:p>
        </p:txBody>
      </p:sp>
      <p:sp>
        <p:nvSpPr>
          <p:cNvPr id="20" name="Rectángulo 19">
            <a:extLst>
              <a:ext uri="{FF2B5EF4-FFF2-40B4-BE49-F238E27FC236}">
                <a16:creationId xmlns:a16="http://schemas.microsoft.com/office/drawing/2014/main" id="{19E2D37F-E73D-DB7E-17E3-EB0D71AAB15E}"/>
              </a:ext>
            </a:extLst>
          </p:cNvPr>
          <p:cNvSpPr/>
          <p:nvPr/>
        </p:nvSpPr>
        <p:spPr>
          <a:xfrm>
            <a:off x="435718" y="130398"/>
            <a:ext cx="11569119" cy="400110"/>
          </a:xfrm>
          <a:prstGeom prst="rect">
            <a:avLst/>
          </a:prstGeom>
          <a:solidFill>
            <a:schemeClr val="tx2"/>
          </a:solidFill>
        </p:spPr>
        <p:txBody>
          <a:bodyPr wrap="square" lIns="91440" tIns="45720" rIns="91440" bIns="45720" anchor="t">
            <a:spAutoFit/>
          </a:bodyPr>
          <a:lstStyle/>
          <a:p>
            <a:pPr algn="just"/>
            <a:r>
              <a:rPr lang="en-US" sz="2000" b="1" dirty="0">
                <a:solidFill>
                  <a:schemeClr val="tx2">
                    <a:lumMod val="20000"/>
                    <a:lumOff val="80000"/>
                  </a:schemeClr>
                </a:solidFill>
              </a:rPr>
              <a:t>Citizen co-design and engagement framework</a:t>
            </a:r>
            <a:endParaRPr lang="en-GB" sz="2000" b="1" dirty="0">
              <a:solidFill>
                <a:schemeClr val="tx2">
                  <a:lumMod val="20000"/>
                  <a:lumOff val="80000"/>
                </a:schemeClr>
              </a:solidFill>
            </a:endParaRPr>
          </a:p>
        </p:txBody>
      </p:sp>
    </p:spTree>
    <p:extLst>
      <p:ext uri="{BB962C8B-B14F-4D97-AF65-F5344CB8AC3E}">
        <p14:creationId xmlns:p14="http://schemas.microsoft.com/office/powerpoint/2010/main" val="1286803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26397" y="751611"/>
            <a:ext cx="10908394" cy="400110"/>
          </a:xfrm>
          <a:prstGeom prst="rect">
            <a:avLst/>
          </a:prstGeom>
        </p:spPr>
        <p:txBody>
          <a:bodyPr wrap="square">
            <a:spAutoFit/>
          </a:bodyPr>
          <a:lstStyle/>
          <a:p>
            <a:pPr algn="just"/>
            <a:r>
              <a:rPr lang="en-US" sz="2000" b="1" dirty="0">
                <a:solidFill>
                  <a:srgbClr val="96B522"/>
                </a:solidFill>
              </a:rPr>
              <a:t>Some achievements</a:t>
            </a:r>
          </a:p>
        </p:txBody>
      </p:sp>
      <p:sp>
        <p:nvSpPr>
          <p:cNvPr id="5" name="Rectángulo 4"/>
          <p:cNvSpPr/>
          <p:nvPr/>
        </p:nvSpPr>
        <p:spPr>
          <a:xfrm>
            <a:off x="802165" y="1706939"/>
            <a:ext cx="10252562" cy="3293209"/>
          </a:xfrm>
          <a:prstGeom prst="rect">
            <a:avLst/>
          </a:prstGeom>
        </p:spPr>
        <p:txBody>
          <a:bodyPr wrap="square" lIns="91440" tIns="45720" rIns="91440" bIns="45720" anchor="t">
            <a:spAutoFit/>
          </a:bodyPr>
          <a:lstStyle/>
          <a:p>
            <a:pPr marL="342900" indent="-342900" algn="just">
              <a:buFont typeface="Arial" panose="020B0604020202020204" pitchFamily="34" charset="0"/>
              <a:buChar char="•"/>
            </a:pPr>
            <a:r>
              <a:rPr lang="en-US" sz="1600" b="1" dirty="0"/>
              <a:t>Isolation of microorganisms capable of degrading contaminants</a:t>
            </a:r>
          </a:p>
          <a:p>
            <a:pPr marL="342900" indent="-342900" algn="just">
              <a:buFont typeface="Arial" panose="020B0604020202020204" pitchFamily="34" charset="0"/>
              <a:buChar char="•"/>
            </a:pPr>
            <a:r>
              <a:rPr lang="en-US" sz="1600" b="1" dirty="0"/>
              <a:t>Testing different conditions for stimulating degradation, with organic amendments yielding best results</a:t>
            </a:r>
          </a:p>
          <a:p>
            <a:pPr marL="342900" indent="-342900" algn="just">
              <a:buFont typeface="Arial" panose="020B0604020202020204" pitchFamily="34" charset="0"/>
              <a:buChar char="•"/>
            </a:pPr>
            <a:r>
              <a:rPr lang="en-US" sz="1600" b="1" dirty="0"/>
              <a:t>Designing DNA construct for specific metabolic pathways</a:t>
            </a:r>
          </a:p>
          <a:p>
            <a:pPr marL="342900" indent="-342900" algn="just">
              <a:buFont typeface="Arial" panose="020B0604020202020204" pitchFamily="34" charset="0"/>
              <a:buChar char="•"/>
            </a:pPr>
            <a:endParaRPr lang="en-US" sz="1600" b="1" dirty="0"/>
          </a:p>
          <a:p>
            <a:pPr marL="342900" indent="-342900" algn="just">
              <a:buFont typeface="Arial" panose="020B0604020202020204" pitchFamily="34" charset="0"/>
              <a:buChar char="•"/>
            </a:pPr>
            <a:r>
              <a:rPr lang="en-US" sz="1600" b="1" dirty="0"/>
              <a:t>Installation of floating treatment wetland in Gallions Lake, UK and </a:t>
            </a:r>
            <a:r>
              <a:rPr lang="en-US" sz="1600" b="1" dirty="0" err="1"/>
              <a:t>Wroklaw</a:t>
            </a:r>
            <a:r>
              <a:rPr lang="en-US" sz="1600" b="1" dirty="0"/>
              <a:t>, Poland</a:t>
            </a:r>
          </a:p>
          <a:p>
            <a:pPr marL="342900" indent="-342900" algn="just">
              <a:buFont typeface="Arial" panose="020B0604020202020204" pitchFamily="34" charset="0"/>
              <a:buChar char="•"/>
            </a:pPr>
            <a:r>
              <a:rPr lang="en-US" sz="1600" b="1" dirty="0"/>
              <a:t>Experiments on adding substances like glucose to remove PAHs in the Baltic Sea</a:t>
            </a:r>
          </a:p>
          <a:p>
            <a:pPr marL="342900" indent="-342900" algn="just">
              <a:buFont typeface="Arial" panose="020B0604020202020204" pitchFamily="34" charset="0"/>
              <a:buChar char="•"/>
            </a:pPr>
            <a:r>
              <a:rPr lang="en-US" sz="1600" b="1" dirty="0"/>
              <a:t>Lab tests on mussels' ability to reduce nutrients and algae, including toxic cyanobacteria</a:t>
            </a:r>
          </a:p>
          <a:p>
            <a:pPr marL="342900" indent="-342900" algn="just">
              <a:buFont typeface="Arial" panose="020B0604020202020204" pitchFamily="34" charset="0"/>
              <a:buChar char="•"/>
            </a:pPr>
            <a:r>
              <a:rPr lang="en-US" sz="1600" b="1" dirty="0"/>
              <a:t>Assessing impact of </a:t>
            </a:r>
            <a:r>
              <a:rPr lang="en-US" sz="1600" b="1" dirty="0" err="1"/>
              <a:t>nanoplastics</a:t>
            </a:r>
            <a:r>
              <a:rPr lang="en-US" sz="1600" b="1" dirty="0"/>
              <a:t> on mussels</a:t>
            </a:r>
          </a:p>
          <a:p>
            <a:pPr marL="342900" indent="-342900" algn="just">
              <a:buFont typeface="Arial" panose="020B0604020202020204" pitchFamily="34" charset="0"/>
              <a:buChar char="•"/>
            </a:pPr>
            <a:endParaRPr lang="en-US" sz="1600" b="1" dirty="0"/>
          </a:p>
          <a:p>
            <a:pPr marL="342900" indent="-342900" algn="just">
              <a:buFont typeface="Arial" panose="020B0604020202020204" pitchFamily="34" charset="0"/>
              <a:buChar char="•"/>
            </a:pPr>
            <a:r>
              <a:rPr lang="en-US" sz="1600" b="1" dirty="0"/>
              <a:t>Engaging citizens through toolkits, questionnaires, discussions, and local events</a:t>
            </a:r>
          </a:p>
          <a:p>
            <a:pPr marL="342900" indent="-342900" algn="just">
              <a:buFont typeface="Arial" panose="020B0604020202020204" pitchFamily="34" charset="0"/>
              <a:buChar char="•"/>
            </a:pPr>
            <a:r>
              <a:rPr lang="en-US" sz="1600" b="1" dirty="0"/>
              <a:t>Community involvement in various stages of the project in the UK, Poland, Spain and Austria</a:t>
            </a:r>
            <a:endParaRPr lang="en-GB" sz="1600" b="1" dirty="0"/>
          </a:p>
          <a:p>
            <a:pPr marL="342900" indent="-342900" algn="just">
              <a:buFont typeface="Arial" panose="020B0604020202020204" pitchFamily="34" charset="0"/>
              <a:buChar char="•"/>
            </a:pPr>
            <a:endParaRPr lang="en-US" sz="1600" b="1"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6280" y="4193005"/>
            <a:ext cx="1144170" cy="1144170"/>
          </a:xfrm>
          <a:prstGeom prst="rect">
            <a:avLst/>
          </a:prstGeom>
        </p:spPr>
      </p:pic>
    </p:spTree>
    <p:extLst>
      <p:ext uri="{BB962C8B-B14F-4D97-AF65-F5344CB8AC3E}">
        <p14:creationId xmlns:p14="http://schemas.microsoft.com/office/powerpoint/2010/main" val="3231045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CDDD4B8-4B82-BA13-1AAA-370596284BD3}"/>
              </a:ext>
            </a:extLst>
          </p:cNvPr>
          <p:cNvSpPr txBox="1"/>
          <p:nvPr/>
        </p:nvSpPr>
        <p:spPr>
          <a:xfrm>
            <a:off x="8061789" y="4822861"/>
            <a:ext cx="2523852" cy="307777"/>
          </a:xfrm>
          <a:prstGeom prst="rect">
            <a:avLst/>
          </a:prstGeom>
          <a:noFill/>
        </p:spPr>
        <p:txBody>
          <a:bodyPr wrap="square" rtlCol="0">
            <a:spAutoFit/>
          </a:bodyPr>
          <a:lstStyle/>
          <a:p>
            <a:r>
              <a:rPr lang="en-US" sz="1400" dirty="0">
                <a:hlinkClick r:id="rId2"/>
              </a:rPr>
              <a:t>https://symbiorem.eu</a:t>
            </a:r>
            <a:endParaRPr lang="en-US" sz="1400" dirty="0"/>
          </a:p>
        </p:txBody>
      </p:sp>
      <p:sp>
        <p:nvSpPr>
          <p:cNvPr id="22" name="TextBox 21">
            <a:extLst>
              <a:ext uri="{FF2B5EF4-FFF2-40B4-BE49-F238E27FC236}">
                <a16:creationId xmlns:a16="http://schemas.microsoft.com/office/drawing/2014/main" id="{A7EE41DE-D45B-459B-B792-99A21E2E6ED0}"/>
              </a:ext>
            </a:extLst>
          </p:cNvPr>
          <p:cNvSpPr txBox="1"/>
          <p:nvPr/>
        </p:nvSpPr>
        <p:spPr>
          <a:xfrm>
            <a:off x="8061789" y="5263074"/>
            <a:ext cx="1355650" cy="307777"/>
          </a:xfrm>
          <a:prstGeom prst="rect">
            <a:avLst/>
          </a:prstGeom>
          <a:noFill/>
        </p:spPr>
        <p:txBody>
          <a:bodyPr wrap="square">
            <a:spAutoFit/>
          </a:bodyPr>
          <a:lstStyle/>
          <a:p>
            <a:r>
              <a:rPr lang="en-US" sz="1400" dirty="0">
                <a:hlinkClick r:id="rId3"/>
              </a:rPr>
              <a:t>@symbiorem</a:t>
            </a:r>
            <a:endParaRPr lang="en-US" sz="1400" dirty="0"/>
          </a:p>
        </p:txBody>
      </p:sp>
      <p:sp>
        <p:nvSpPr>
          <p:cNvPr id="23" name="TextBox 22">
            <a:extLst>
              <a:ext uri="{FF2B5EF4-FFF2-40B4-BE49-F238E27FC236}">
                <a16:creationId xmlns:a16="http://schemas.microsoft.com/office/drawing/2014/main" id="{23DC1BFC-0D9A-6DD1-4EBA-11323AE72D99}"/>
              </a:ext>
            </a:extLst>
          </p:cNvPr>
          <p:cNvSpPr txBox="1"/>
          <p:nvPr/>
        </p:nvSpPr>
        <p:spPr>
          <a:xfrm>
            <a:off x="9842298" y="5263074"/>
            <a:ext cx="1685363" cy="307777"/>
          </a:xfrm>
          <a:prstGeom prst="rect">
            <a:avLst/>
          </a:prstGeom>
          <a:noFill/>
        </p:spPr>
        <p:txBody>
          <a:bodyPr wrap="square">
            <a:spAutoFit/>
          </a:bodyPr>
          <a:lstStyle/>
          <a:p>
            <a:r>
              <a:rPr lang="en-US" sz="1400" dirty="0">
                <a:hlinkClick r:id="rId4"/>
              </a:rPr>
              <a:t>@symbiorem_eu</a:t>
            </a:r>
            <a:endParaRPr lang="en-US" sz="1400" dirty="0"/>
          </a:p>
        </p:txBody>
      </p:sp>
      <p:pic>
        <p:nvPicPr>
          <p:cNvPr id="31" name="Graphic 30">
            <a:extLst>
              <a:ext uri="{FF2B5EF4-FFF2-40B4-BE49-F238E27FC236}">
                <a16:creationId xmlns:a16="http://schemas.microsoft.com/office/drawing/2014/main" id="{3517A37C-B04B-DE98-AE7D-8745ECE683B6}"/>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35367" t="24486" r="34755" b="48765"/>
          <a:stretch/>
        </p:blipFill>
        <p:spPr>
          <a:xfrm>
            <a:off x="7522032" y="4839282"/>
            <a:ext cx="432000" cy="286531"/>
          </a:xfrm>
          <a:prstGeom prst="rect">
            <a:avLst/>
          </a:prstGeom>
        </p:spPr>
      </p:pic>
      <p:pic>
        <p:nvPicPr>
          <p:cNvPr id="32" name="Graphic 31">
            <a:extLst>
              <a:ext uri="{FF2B5EF4-FFF2-40B4-BE49-F238E27FC236}">
                <a16:creationId xmlns:a16="http://schemas.microsoft.com/office/drawing/2014/main" id="{678BD8D4-6634-02C2-1807-059391D53A88}"/>
              </a:ext>
            </a:extLst>
          </p:cNvPr>
          <p:cNvPicPr>
            <a:picLocks noChangeAspect="1"/>
          </p:cNvPicPr>
          <p:nvPr/>
        </p:nvPicPr>
        <p:blipFill>
          <a:blip r:embed="rId7">
            <a:extLst>
              <a:ext uri="{96DAC541-7B7A-43D3-8B79-37D633B846F1}">
                <asvg:svgBlip xmlns:asvg="http://schemas.microsoft.com/office/drawing/2016/SVG/main" r:embed="rId8"/>
              </a:ext>
            </a:extLst>
          </a:blip>
          <a:srcRect t="16837" b="16837"/>
          <a:stretch/>
        </p:blipFill>
        <p:spPr>
          <a:xfrm>
            <a:off x="7594032" y="5321452"/>
            <a:ext cx="288000" cy="191020"/>
          </a:xfrm>
          <a:prstGeom prst="rect">
            <a:avLst/>
          </a:prstGeom>
        </p:spPr>
      </p:pic>
      <p:pic>
        <p:nvPicPr>
          <p:cNvPr id="33" name="Graphic 32">
            <a:extLst>
              <a:ext uri="{FF2B5EF4-FFF2-40B4-BE49-F238E27FC236}">
                <a16:creationId xmlns:a16="http://schemas.microsoft.com/office/drawing/2014/main" id="{5D35137B-B604-58DA-0D07-9980BC0D8FBF}"/>
              </a:ext>
            </a:extLst>
          </p:cNvPr>
          <p:cNvPicPr>
            <a:picLocks noChangeAspect="1"/>
          </p:cNvPicPr>
          <p:nvPr/>
        </p:nvPicPr>
        <p:blipFill>
          <a:blip r:embed="rId9">
            <a:extLst>
              <a:ext uri="{96DAC541-7B7A-43D3-8B79-37D633B846F1}">
                <asvg:svgBlip xmlns:asvg="http://schemas.microsoft.com/office/drawing/2016/SVG/main" r:embed="rId10"/>
              </a:ext>
            </a:extLst>
          </a:blip>
          <a:srcRect t="16837" b="16837"/>
          <a:stretch/>
        </p:blipFill>
        <p:spPr>
          <a:xfrm>
            <a:off x="9571628" y="5333391"/>
            <a:ext cx="252000" cy="167143"/>
          </a:xfrm>
          <a:prstGeom prst="rect">
            <a:avLst/>
          </a:prstGeom>
        </p:spPr>
      </p:pic>
    </p:spTree>
    <p:extLst>
      <p:ext uri="{BB962C8B-B14F-4D97-AF65-F5344CB8AC3E}">
        <p14:creationId xmlns:p14="http://schemas.microsoft.com/office/powerpoint/2010/main" val="2648635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5903A0-2BD4-CBC5-665D-ACA58445A2BE}"/>
              </a:ext>
            </a:extLst>
          </p:cNvPr>
          <p:cNvSpPr>
            <a:spLocks noGrp="1"/>
          </p:cNvSpPr>
          <p:nvPr>
            <p:ph type="title"/>
          </p:nvPr>
        </p:nvSpPr>
        <p:spPr/>
        <p:txBody>
          <a:bodyPr/>
          <a:lstStyle/>
          <a:p>
            <a:r>
              <a:rPr lang="fr-BE" sz="3600" dirty="0"/>
              <a:t>The SYMBIOREM Consortium</a:t>
            </a:r>
            <a:endParaRPr lang="en-BE" sz="3600" dirty="0"/>
          </a:p>
        </p:txBody>
      </p:sp>
      <p:sp>
        <p:nvSpPr>
          <p:cNvPr id="3" name="Slide Number Placeholder 2">
            <a:extLst>
              <a:ext uri="{FF2B5EF4-FFF2-40B4-BE49-F238E27FC236}">
                <a16:creationId xmlns:a16="http://schemas.microsoft.com/office/drawing/2014/main" id="{8879C82F-CB96-A041-9B98-BB45F41CAEA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C02BF3-6CFC-A548-B91D-73F201674A01}" type="slidenum">
              <a:rPr kumimoji="0" lang="en-US" sz="1200" b="0" i="0" u="none" strike="noStrike" kern="1200" cap="none" spc="0" normalizeH="0" baseline="0" noProof="0" smtClean="0">
                <a:ln>
                  <a:noFill/>
                </a:ln>
                <a:solidFill>
                  <a:srgbClr val="96B52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96B522"/>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10ECC0ED-66AC-FAD6-C8FC-F2921F38D9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060" y="1515462"/>
            <a:ext cx="1359372" cy="623437"/>
          </a:xfrm>
          <a:prstGeom prst="rect">
            <a:avLst/>
          </a:prstGeom>
        </p:spPr>
      </p:pic>
      <p:pic>
        <p:nvPicPr>
          <p:cNvPr id="4" name="Picture 3">
            <a:extLst>
              <a:ext uri="{FF2B5EF4-FFF2-40B4-BE49-F238E27FC236}">
                <a16:creationId xmlns:a16="http://schemas.microsoft.com/office/drawing/2014/main" id="{43649019-B573-A0C5-BB4D-16F0658551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1607" y="1547537"/>
            <a:ext cx="1088867" cy="680133"/>
          </a:xfrm>
          <a:prstGeom prst="rect">
            <a:avLst/>
          </a:prstGeom>
        </p:spPr>
      </p:pic>
      <p:pic>
        <p:nvPicPr>
          <p:cNvPr id="6" name="Picture 5">
            <a:extLst>
              <a:ext uri="{FF2B5EF4-FFF2-40B4-BE49-F238E27FC236}">
                <a16:creationId xmlns:a16="http://schemas.microsoft.com/office/drawing/2014/main" id="{F21374E3-F866-0F52-052A-3D51EEB320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3553" y="1471051"/>
            <a:ext cx="791139" cy="791139"/>
          </a:xfrm>
          <a:prstGeom prst="rect">
            <a:avLst/>
          </a:prstGeom>
        </p:spPr>
      </p:pic>
      <p:pic>
        <p:nvPicPr>
          <p:cNvPr id="8" name="Picture 7">
            <a:extLst>
              <a:ext uri="{FF2B5EF4-FFF2-40B4-BE49-F238E27FC236}">
                <a16:creationId xmlns:a16="http://schemas.microsoft.com/office/drawing/2014/main" id="{8F91A448-16A9-3FBA-508D-00653CF691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6459" y="1666005"/>
            <a:ext cx="1455564" cy="401229"/>
          </a:xfrm>
          <a:prstGeom prst="rect">
            <a:avLst/>
          </a:prstGeom>
        </p:spPr>
      </p:pic>
      <p:pic>
        <p:nvPicPr>
          <p:cNvPr id="9" name="Picture 8">
            <a:extLst>
              <a:ext uri="{FF2B5EF4-FFF2-40B4-BE49-F238E27FC236}">
                <a16:creationId xmlns:a16="http://schemas.microsoft.com/office/drawing/2014/main" id="{2E2B18FB-BF59-7287-9DC6-DB261161030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9732" t="17794" r="8660" b="14914"/>
          <a:stretch/>
        </p:blipFill>
        <p:spPr>
          <a:xfrm>
            <a:off x="4640564" y="2686614"/>
            <a:ext cx="1239280" cy="453720"/>
          </a:xfrm>
          <a:prstGeom prst="rect">
            <a:avLst/>
          </a:prstGeom>
        </p:spPr>
      </p:pic>
      <p:pic>
        <p:nvPicPr>
          <p:cNvPr id="11" name="Picture 10" descr="Logo, company name&#10;&#10;Description automatically generated">
            <a:extLst>
              <a:ext uri="{FF2B5EF4-FFF2-40B4-BE49-F238E27FC236}">
                <a16:creationId xmlns:a16="http://schemas.microsoft.com/office/drawing/2014/main" id="{66D1738C-7C43-4EC2-8031-A519D3BE572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73745" y="2633054"/>
            <a:ext cx="767016" cy="730559"/>
          </a:xfrm>
          <a:prstGeom prst="rect">
            <a:avLst/>
          </a:prstGeom>
        </p:spPr>
      </p:pic>
      <p:pic>
        <p:nvPicPr>
          <p:cNvPr id="12" name="Picture 11">
            <a:extLst>
              <a:ext uri="{FF2B5EF4-FFF2-40B4-BE49-F238E27FC236}">
                <a16:creationId xmlns:a16="http://schemas.microsoft.com/office/drawing/2014/main" id="{3AD6C94F-860A-3E65-6A97-4D862E151D8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75822" y="2801976"/>
            <a:ext cx="1359372" cy="673294"/>
          </a:xfrm>
          <a:prstGeom prst="rect">
            <a:avLst/>
          </a:prstGeom>
        </p:spPr>
      </p:pic>
      <p:pic>
        <p:nvPicPr>
          <p:cNvPr id="13" name="Picture 12">
            <a:extLst>
              <a:ext uri="{FF2B5EF4-FFF2-40B4-BE49-F238E27FC236}">
                <a16:creationId xmlns:a16="http://schemas.microsoft.com/office/drawing/2014/main" id="{A375201C-06DD-321C-38F3-275EE559CFE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46303" y="2800172"/>
            <a:ext cx="1041794" cy="338451"/>
          </a:xfrm>
          <a:prstGeom prst="rect">
            <a:avLst/>
          </a:prstGeom>
        </p:spPr>
      </p:pic>
      <p:pic>
        <p:nvPicPr>
          <p:cNvPr id="14" name="Picture 13">
            <a:extLst>
              <a:ext uri="{FF2B5EF4-FFF2-40B4-BE49-F238E27FC236}">
                <a16:creationId xmlns:a16="http://schemas.microsoft.com/office/drawing/2014/main" id="{0EA819D1-1902-EF42-0FFA-416DE4223E2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6797" r="18318" b="2473"/>
          <a:stretch/>
        </p:blipFill>
        <p:spPr>
          <a:xfrm>
            <a:off x="2143887" y="2543130"/>
            <a:ext cx="942970" cy="740691"/>
          </a:xfrm>
          <a:prstGeom prst="rect">
            <a:avLst/>
          </a:prstGeom>
        </p:spPr>
      </p:pic>
      <p:pic>
        <p:nvPicPr>
          <p:cNvPr id="15" name="Picture 14">
            <a:extLst>
              <a:ext uri="{FF2B5EF4-FFF2-40B4-BE49-F238E27FC236}">
                <a16:creationId xmlns:a16="http://schemas.microsoft.com/office/drawing/2014/main" id="{F9BCE114-D9D7-8D68-750A-6A767FBBE0E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683127" y="1644195"/>
            <a:ext cx="846077" cy="846077"/>
          </a:xfrm>
          <a:prstGeom prst="rect">
            <a:avLst/>
          </a:prstGeom>
        </p:spPr>
      </p:pic>
      <p:pic>
        <p:nvPicPr>
          <p:cNvPr id="16" name="Picture 15">
            <a:extLst>
              <a:ext uri="{FF2B5EF4-FFF2-40B4-BE49-F238E27FC236}">
                <a16:creationId xmlns:a16="http://schemas.microsoft.com/office/drawing/2014/main" id="{8F903ABD-66A3-724B-62EA-3DDFE5158E0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40715" y="1714285"/>
            <a:ext cx="1151455" cy="366372"/>
          </a:xfrm>
          <a:prstGeom prst="rect">
            <a:avLst/>
          </a:prstGeom>
        </p:spPr>
      </p:pic>
      <p:pic>
        <p:nvPicPr>
          <p:cNvPr id="18" name="Picture 17">
            <a:extLst>
              <a:ext uri="{FF2B5EF4-FFF2-40B4-BE49-F238E27FC236}">
                <a16:creationId xmlns:a16="http://schemas.microsoft.com/office/drawing/2014/main" id="{93A65145-32BB-6C99-AD95-94CB3FAED45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95589" y="2593553"/>
            <a:ext cx="693312" cy="693312"/>
          </a:xfrm>
          <a:prstGeom prst="rect">
            <a:avLst/>
          </a:prstGeom>
        </p:spPr>
      </p:pic>
      <p:pic>
        <p:nvPicPr>
          <p:cNvPr id="21" name="Picture 20">
            <a:extLst>
              <a:ext uri="{FF2B5EF4-FFF2-40B4-BE49-F238E27FC236}">
                <a16:creationId xmlns:a16="http://schemas.microsoft.com/office/drawing/2014/main" id="{9A24C610-61BA-0D3D-0CCC-3C9F6A1DC68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93553" y="2536057"/>
            <a:ext cx="974650" cy="754835"/>
          </a:xfrm>
          <a:prstGeom prst="rect">
            <a:avLst/>
          </a:prstGeom>
        </p:spPr>
      </p:pic>
      <p:pic>
        <p:nvPicPr>
          <p:cNvPr id="22" name="Picture 21">
            <a:extLst>
              <a:ext uri="{FF2B5EF4-FFF2-40B4-BE49-F238E27FC236}">
                <a16:creationId xmlns:a16="http://schemas.microsoft.com/office/drawing/2014/main" id="{24657B15-64F5-6640-FE88-E74C2954D4C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995361" y="1666005"/>
            <a:ext cx="1952422" cy="732003"/>
          </a:xfrm>
          <a:prstGeom prst="rect">
            <a:avLst/>
          </a:prstGeom>
        </p:spPr>
      </p:pic>
      <p:pic>
        <p:nvPicPr>
          <p:cNvPr id="24" name="Imagen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4498" y="2559015"/>
            <a:ext cx="1650954" cy="432000"/>
          </a:xfrm>
          <a:prstGeom prst="rect">
            <a:avLst/>
          </a:prstGeom>
        </p:spPr>
      </p:pic>
      <p:pic>
        <p:nvPicPr>
          <p:cNvPr id="25" name="Imagen 24"/>
          <p:cNvPicPr>
            <a:picLocks noChangeAspect="1"/>
          </p:cNvPicPr>
          <p:nvPr/>
        </p:nvPicPr>
        <p:blipFill>
          <a:blip r:embed="rId17"/>
          <a:stretch>
            <a:fillRect/>
          </a:stretch>
        </p:blipFill>
        <p:spPr>
          <a:xfrm>
            <a:off x="7154866" y="3524054"/>
            <a:ext cx="3730811" cy="2182620"/>
          </a:xfrm>
          <a:prstGeom prst="rect">
            <a:avLst/>
          </a:prstGeom>
        </p:spPr>
      </p:pic>
      <p:sp>
        <p:nvSpPr>
          <p:cNvPr id="10" name="Content Placeholder 2">
            <a:extLst>
              <a:ext uri="{FF2B5EF4-FFF2-40B4-BE49-F238E27FC236}">
                <a16:creationId xmlns:a16="http://schemas.microsoft.com/office/drawing/2014/main" id="{DEB479C9-CD7F-0966-C646-088FA697A60D}"/>
              </a:ext>
            </a:extLst>
          </p:cNvPr>
          <p:cNvSpPr txBox="1">
            <a:spLocks/>
          </p:cNvSpPr>
          <p:nvPr/>
        </p:nvSpPr>
        <p:spPr>
          <a:xfrm>
            <a:off x="1572932" y="4845182"/>
            <a:ext cx="5862962" cy="3867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600" b="1" i="0" u="none" strike="noStrike" kern="1200" cap="none" spc="0" normalizeH="0" baseline="0" noProof="0" dirty="0">
                <a:ln>
                  <a:noFill/>
                </a:ln>
                <a:solidFill>
                  <a:srgbClr val="96B522"/>
                </a:solidFill>
                <a:effectLst/>
                <a:uLnTx/>
                <a:uFillTx/>
                <a:latin typeface="Arial" panose="020B0604020202020204"/>
                <a:ea typeface="+mn-ea"/>
                <a:cs typeface="+mn-cs"/>
              </a:rPr>
              <a:t>Consortium: </a:t>
            </a:r>
            <a:r>
              <a:rPr kumimoji="0" lang="sv-SE" sz="1600" b="0" i="0" u="none" strike="noStrike" kern="1200" cap="none" spc="0" normalizeH="0" baseline="0" noProof="0" dirty="0">
                <a:ln>
                  <a:noFill/>
                </a:ln>
                <a:solidFill>
                  <a:srgbClr val="000000"/>
                </a:solidFill>
                <a:effectLst/>
                <a:uLnTx/>
                <a:uFillTx/>
                <a:latin typeface="Arial" panose="020B0604020202020204"/>
                <a:ea typeface="+mn-ea"/>
                <a:cs typeface="+mn-cs"/>
              </a:rPr>
              <a:t>15 partners from 10 countries</a:t>
            </a:r>
          </a:p>
        </p:txBody>
      </p:sp>
      <p:sp>
        <p:nvSpPr>
          <p:cNvPr id="17" name="TextBox 18">
            <a:extLst>
              <a:ext uri="{FF2B5EF4-FFF2-40B4-BE49-F238E27FC236}">
                <a16:creationId xmlns:a16="http://schemas.microsoft.com/office/drawing/2014/main" id="{3D4F7144-F710-9332-9DDA-D70B2136D77D}"/>
              </a:ext>
            </a:extLst>
          </p:cNvPr>
          <p:cNvSpPr txBox="1"/>
          <p:nvPr/>
        </p:nvSpPr>
        <p:spPr>
          <a:xfrm>
            <a:off x="1543537" y="4264680"/>
            <a:ext cx="589235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err="1">
                <a:ln>
                  <a:noFill/>
                </a:ln>
                <a:solidFill>
                  <a:srgbClr val="96B522"/>
                </a:solidFill>
                <a:effectLst/>
                <a:uLnTx/>
                <a:uFillTx/>
                <a:latin typeface="Arial" panose="020B0604020202020204"/>
                <a:ea typeface="+mn-ea"/>
                <a:cs typeface="+mn-cs"/>
              </a:rPr>
              <a:t>Coordinator</a:t>
            </a:r>
            <a:r>
              <a:rPr kumimoji="0" lang="sv-SE" sz="1600" b="1" i="0" u="none" strike="noStrike" kern="1200" cap="none" spc="0" normalizeH="0" baseline="0" noProof="0" dirty="0">
                <a:ln>
                  <a:noFill/>
                </a:ln>
                <a:solidFill>
                  <a:srgbClr val="96B522"/>
                </a:solidFill>
                <a:effectLst/>
                <a:uLnTx/>
                <a:uFillTx/>
                <a:latin typeface="Arial" panose="020B0604020202020204"/>
                <a:ea typeface="+mn-ea"/>
                <a:cs typeface="+mn-cs"/>
              </a:rPr>
              <a:t>: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University of the Basque Country  (EHU)</a:t>
            </a:r>
            <a:endParaRPr kumimoji="0" lang="sv-SE"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0" name="Graphic 22">
            <a:extLst>
              <a:ext uri="{FF2B5EF4-FFF2-40B4-BE49-F238E27FC236}">
                <a16:creationId xmlns:a16="http://schemas.microsoft.com/office/drawing/2014/main" id="{CF0811EB-8CAE-6FC9-FBEC-42AAD5190435}"/>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647851" y="4209990"/>
            <a:ext cx="432000" cy="432000"/>
          </a:xfrm>
          <a:prstGeom prst="rect">
            <a:avLst/>
          </a:prstGeom>
        </p:spPr>
      </p:pic>
      <p:pic>
        <p:nvPicPr>
          <p:cNvPr id="23" name="Graphic 26">
            <a:extLst>
              <a:ext uri="{FF2B5EF4-FFF2-40B4-BE49-F238E27FC236}">
                <a16:creationId xmlns:a16="http://schemas.microsoft.com/office/drawing/2014/main" id="{A87198B9-C6DF-5F94-861D-4501437E4558}"/>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636080" y="4766573"/>
            <a:ext cx="468000" cy="468000"/>
          </a:xfrm>
          <a:prstGeom prst="rect">
            <a:avLst/>
          </a:prstGeom>
        </p:spPr>
      </p:pic>
    </p:spTree>
    <p:extLst>
      <p:ext uri="{BB962C8B-B14F-4D97-AF65-F5344CB8AC3E}">
        <p14:creationId xmlns:p14="http://schemas.microsoft.com/office/powerpoint/2010/main" val="2174618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74B64C3-8CEE-4697-22BF-DEFADA40D41E}"/>
              </a:ext>
            </a:extLst>
          </p:cNvPr>
          <p:cNvPicPr>
            <a:picLocks noChangeAspect="1"/>
          </p:cNvPicPr>
          <p:nvPr/>
        </p:nvPicPr>
        <p:blipFill>
          <a:blip r:embed="rId2"/>
          <a:stretch>
            <a:fillRect/>
          </a:stretch>
        </p:blipFill>
        <p:spPr>
          <a:xfrm>
            <a:off x="6901318" y="651615"/>
            <a:ext cx="4408590" cy="3459802"/>
          </a:xfrm>
          <a:prstGeom prst="rect">
            <a:avLst/>
          </a:prstGeom>
        </p:spPr>
      </p:pic>
      <p:sp>
        <p:nvSpPr>
          <p:cNvPr id="9" name="Title 1">
            <a:extLst>
              <a:ext uri="{FF2B5EF4-FFF2-40B4-BE49-F238E27FC236}">
                <a16:creationId xmlns:a16="http://schemas.microsoft.com/office/drawing/2014/main" id="{77FA749E-0847-6F26-F99E-54D9CCE5D08C}"/>
              </a:ext>
            </a:extLst>
          </p:cNvPr>
          <p:cNvSpPr>
            <a:spLocks noGrp="1"/>
          </p:cNvSpPr>
          <p:nvPr>
            <p:ph type="title"/>
          </p:nvPr>
        </p:nvSpPr>
        <p:spPr>
          <a:xfrm>
            <a:off x="550863" y="549275"/>
            <a:ext cx="11090275" cy="524511"/>
          </a:xfrm>
        </p:spPr>
        <p:txBody>
          <a:bodyPr>
            <a:normAutofit fontScale="90000"/>
          </a:bodyPr>
          <a:lstStyle/>
          <a:p>
            <a:r>
              <a:rPr lang="en-US" dirty="0"/>
              <a:t>12 novel bio-based technologies and strategies</a:t>
            </a:r>
            <a:br>
              <a:rPr lang="en-US" dirty="0"/>
            </a:br>
            <a:endParaRPr lang="en-US" dirty="0"/>
          </a:p>
        </p:txBody>
      </p:sp>
      <p:sp>
        <p:nvSpPr>
          <p:cNvPr id="3" name="TextBox 168">
            <a:extLst>
              <a:ext uri="{FF2B5EF4-FFF2-40B4-BE49-F238E27FC236}">
                <a16:creationId xmlns:a16="http://schemas.microsoft.com/office/drawing/2014/main" id="{80E46AE8-0FE1-4EB8-E801-3D02E6AAB8CD}"/>
              </a:ext>
            </a:extLst>
          </p:cNvPr>
          <p:cNvSpPr txBox="1"/>
          <p:nvPr/>
        </p:nvSpPr>
        <p:spPr>
          <a:xfrm>
            <a:off x="550862" y="1635602"/>
            <a:ext cx="4977101" cy="3701573"/>
          </a:xfrm>
          <a:prstGeom prst="rect">
            <a:avLst/>
          </a:prstGeom>
        </p:spPr>
        <p:txBody>
          <a:bodyPr vert="horz" lIns="0" tIns="0" rIns="0" bIns="0" rtlCol="0" anchor="t">
            <a:normAutofit/>
          </a:bodyPr>
          <a:lstStyle/>
          <a:p>
            <a:pPr>
              <a:lnSpc>
                <a:spcPct val="90000"/>
              </a:lnSpc>
              <a:spcBef>
                <a:spcPts val="1000"/>
              </a:spcBef>
            </a:pPr>
            <a:endParaRPr lang="en-GB" sz="1200" b="0" i="0" kern="1200" dirty="0">
              <a:latin typeface="+mn-lt"/>
              <a:ea typeface="+mn-ea"/>
              <a:cs typeface="+mn-cs"/>
            </a:endParaRPr>
          </a:p>
        </p:txBody>
      </p:sp>
      <p:sp>
        <p:nvSpPr>
          <p:cNvPr id="2" name="Marcador de número de diapositiva 1">
            <a:extLst>
              <a:ext uri="{FF2B5EF4-FFF2-40B4-BE49-F238E27FC236}">
                <a16:creationId xmlns:a16="http://schemas.microsoft.com/office/drawing/2014/main" id="{2AB6FDE6-DE01-FAE5-3E16-244A080A616F}"/>
              </a:ext>
            </a:extLst>
          </p:cNvPr>
          <p:cNvSpPr>
            <a:spLocks noGrp="1"/>
          </p:cNvSpPr>
          <p:nvPr>
            <p:ph type="sldNum" sz="quarter" idx="4"/>
          </p:nvPr>
        </p:nvSpPr>
        <p:spPr>
          <a:xfrm>
            <a:off x="8897938" y="5896408"/>
            <a:ext cx="2743200" cy="961592"/>
          </a:xfrm>
        </p:spPr>
        <p:txBody>
          <a:bodyPr vert="horz" lIns="91440" tIns="45720" rIns="91440" bIns="45720" rtlCol="0" anchor="ctr">
            <a:normAutofit/>
          </a:bodyPr>
          <a:lstStyle/>
          <a:p>
            <a:pPr>
              <a:spcAft>
                <a:spcPts val="600"/>
              </a:spcAft>
            </a:pPr>
            <a:fld id="{A1C02BF3-6CFC-A548-B91D-73F201674A01}" type="slidenum">
              <a:rPr lang="en-US" smtClean="0"/>
              <a:pPr>
                <a:spcAft>
                  <a:spcPts val="600"/>
                </a:spcAft>
              </a:pPr>
              <a:t>3</a:t>
            </a:fld>
            <a:endParaRPr lang="en-US"/>
          </a:p>
        </p:txBody>
      </p:sp>
      <p:grpSp>
        <p:nvGrpSpPr>
          <p:cNvPr id="12" name="Grupo 11">
            <a:extLst>
              <a:ext uri="{FF2B5EF4-FFF2-40B4-BE49-F238E27FC236}">
                <a16:creationId xmlns:a16="http://schemas.microsoft.com/office/drawing/2014/main" id="{CDD2E95B-E16B-5276-DAB4-F8B50D89835C}"/>
              </a:ext>
            </a:extLst>
          </p:cNvPr>
          <p:cNvGrpSpPr/>
          <p:nvPr/>
        </p:nvGrpSpPr>
        <p:grpSpPr>
          <a:xfrm>
            <a:off x="6096000" y="5097764"/>
            <a:ext cx="5660193" cy="688464"/>
            <a:chOff x="20100215" y="21124882"/>
            <a:chExt cx="5660193" cy="688464"/>
          </a:xfrm>
        </p:grpSpPr>
        <p:sp>
          <p:nvSpPr>
            <p:cNvPr id="14" name="TextBox 49">
              <a:extLst>
                <a:ext uri="{FF2B5EF4-FFF2-40B4-BE49-F238E27FC236}">
                  <a16:creationId xmlns:a16="http://schemas.microsoft.com/office/drawing/2014/main" id="{98DE2EE0-1366-97FE-21B9-EB116150B093}"/>
                </a:ext>
              </a:extLst>
            </p:cNvPr>
            <p:cNvSpPr txBox="1"/>
            <p:nvPr/>
          </p:nvSpPr>
          <p:spPr>
            <a:xfrm>
              <a:off x="20100215" y="21124882"/>
              <a:ext cx="1702710" cy="276999"/>
            </a:xfrm>
            <a:prstGeom prst="rect">
              <a:avLst/>
            </a:prstGeom>
            <a:solidFill>
              <a:srgbClr val="FBBF69"/>
            </a:solid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BE" sz="1200" b="1" i="0" u="none" strike="noStrike" kern="0" cap="none" spc="0" normalizeH="0" baseline="0" noProof="0" dirty="0" err="1">
                  <a:ln>
                    <a:noFill/>
                  </a:ln>
                  <a:solidFill>
                    <a:srgbClr val="FFFFFF"/>
                  </a:solidFill>
                  <a:effectLst/>
                  <a:uLnTx/>
                  <a:uFillTx/>
                  <a:latin typeface="Arial Nova" panose="020F0502020204030204" pitchFamily="34" charset="0"/>
                </a:rPr>
                <a:t>Industrial</a:t>
              </a:r>
              <a:r>
                <a:rPr kumimoji="0" lang="fr-BE" sz="1200" b="1" i="0" u="none" strike="noStrike" kern="0" cap="none" spc="0" normalizeH="0" baseline="0" noProof="0" dirty="0">
                  <a:ln>
                    <a:noFill/>
                  </a:ln>
                  <a:solidFill>
                    <a:srgbClr val="FFFFFF"/>
                  </a:solidFill>
                  <a:effectLst/>
                  <a:uLnTx/>
                  <a:uFillTx/>
                  <a:latin typeface="Arial Nova" panose="020F0502020204030204" pitchFamily="34" charset="0"/>
                </a:rPr>
                <a:t> </a:t>
              </a:r>
              <a:r>
                <a:rPr kumimoji="0" lang="fr-BE" sz="1200" b="1" i="0" u="none" strike="noStrike" kern="0" cap="none" spc="0" normalizeH="0" baseline="0" noProof="0" dirty="0" err="1">
                  <a:ln>
                    <a:noFill/>
                  </a:ln>
                  <a:solidFill>
                    <a:srgbClr val="FFFFFF"/>
                  </a:solidFill>
                  <a:effectLst/>
                  <a:uLnTx/>
                  <a:uFillTx/>
                  <a:latin typeface="Arial Nova" panose="020F0502020204030204" pitchFamily="34" charset="0"/>
                </a:rPr>
                <a:t>brownfield</a:t>
              </a:r>
              <a:endParaRPr kumimoji="0" lang="en-BE" sz="1200" b="0" i="0" u="none" strike="noStrike" kern="0" cap="none" spc="0" normalizeH="0" baseline="0" noProof="0" dirty="0">
                <a:ln>
                  <a:noFill/>
                </a:ln>
                <a:solidFill>
                  <a:srgbClr val="FFFFFF"/>
                </a:solidFill>
                <a:effectLst/>
                <a:uLnTx/>
                <a:uFillTx/>
                <a:latin typeface="Arial Nova" panose="020F0502020204030204" pitchFamily="34" charset="0"/>
              </a:endParaRPr>
            </a:p>
          </p:txBody>
        </p:sp>
        <p:sp>
          <p:nvSpPr>
            <p:cNvPr id="15" name="TextBox 51">
              <a:extLst>
                <a:ext uri="{FF2B5EF4-FFF2-40B4-BE49-F238E27FC236}">
                  <a16:creationId xmlns:a16="http://schemas.microsoft.com/office/drawing/2014/main" id="{775E39AF-B35D-F2EE-6EB8-84E7AB77449A}"/>
                </a:ext>
              </a:extLst>
            </p:cNvPr>
            <p:cNvSpPr txBox="1"/>
            <p:nvPr/>
          </p:nvSpPr>
          <p:spPr>
            <a:xfrm>
              <a:off x="21975563" y="21124882"/>
              <a:ext cx="2121093" cy="276999"/>
            </a:xfrm>
            <a:prstGeom prst="rect">
              <a:avLst/>
            </a:prstGeom>
            <a:solidFill>
              <a:srgbClr val="0098AD"/>
            </a:solid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BE" sz="1200" b="1" i="0" u="none" strike="noStrike" kern="0" cap="none" spc="0" normalizeH="0" baseline="0" noProof="0" dirty="0">
                  <a:ln>
                    <a:noFill/>
                  </a:ln>
                  <a:solidFill>
                    <a:srgbClr val="FFFFFF"/>
                  </a:solidFill>
                  <a:effectLst/>
                  <a:uLnTx/>
                  <a:uFillTx/>
                  <a:latin typeface="Arial Nova" panose="020F0502020204030204" pitchFamily="34" charset="0"/>
                </a:rPr>
                <a:t>Mixed </a:t>
              </a:r>
              <a:r>
                <a:rPr kumimoji="0" lang="fr-BE" sz="1200" b="1" i="0" u="none" strike="noStrike" kern="0" cap="none" spc="0" normalizeH="0" baseline="0" noProof="0" dirty="0" err="1">
                  <a:ln>
                    <a:noFill/>
                  </a:ln>
                  <a:solidFill>
                    <a:srgbClr val="FFFFFF"/>
                  </a:solidFill>
                  <a:effectLst/>
                  <a:uLnTx/>
                  <a:uFillTx/>
                  <a:latin typeface="Arial Nova" panose="020F0502020204030204" pitchFamily="34" charset="0"/>
                </a:rPr>
                <a:t>solid</a:t>
              </a:r>
              <a:r>
                <a:rPr kumimoji="0" lang="fr-BE" sz="1200" b="1" i="0" u="none" strike="noStrike" kern="0" cap="none" spc="0" normalizeH="0" baseline="0" noProof="0" dirty="0">
                  <a:ln>
                    <a:noFill/>
                  </a:ln>
                  <a:solidFill>
                    <a:srgbClr val="FFFFFF"/>
                  </a:solidFill>
                  <a:effectLst/>
                  <a:uLnTx/>
                  <a:uFillTx/>
                  <a:latin typeface="Arial Nova" panose="020F0502020204030204" pitchFamily="34" charset="0"/>
                </a:rPr>
                <a:t> </a:t>
              </a:r>
              <a:r>
                <a:rPr kumimoji="0" lang="fr-BE" sz="1200" b="1" i="0" u="none" strike="noStrike" kern="0" cap="none" spc="0" normalizeH="0" baseline="0" noProof="0" dirty="0" err="1">
                  <a:ln>
                    <a:noFill/>
                  </a:ln>
                  <a:solidFill>
                    <a:srgbClr val="FFFFFF"/>
                  </a:solidFill>
                  <a:effectLst/>
                  <a:uLnTx/>
                  <a:uFillTx/>
                  <a:latin typeface="Arial Nova" panose="020F0502020204030204" pitchFamily="34" charset="0"/>
                </a:rPr>
                <a:t>waste</a:t>
              </a:r>
              <a:r>
                <a:rPr kumimoji="0" lang="fr-BE" sz="1200" b="1" i="0" u="none" strike="noStrike" kern="0" cap="none" spc="0" normalizeH="0" baseline="0" noProof="0" dirty="0">
                  <a:ln>
                    <a:noFill/>
                  </a:ln>
                  <a:solidFill>
                    <a:srgbClr val="FFFFFF"/>
                  </a:solidFill>
                  <a:effectLst/>
                  <a:uLnTx/>
                  <a:uFillTx/>
                  <a:latin typeface="Arial Nova" panose="020F0502020204030204" pitchFamily="34" charset="0"/>
                </a:rPr>
                <a:t> </a:t>
              </a:r>
              <a:r>
                <a:rPr kumimoji="0" lang="fr-BE" sz="1200" b="1" i="0" u="none" strike="noStrike" kern="0" cap="none" spc="0" normalizeH="0" baseline="0" noProof="0" dirty="0" err="1">
                  <a:ln>
                    <a:noFill/>
                  </a:ln>
                  <a:solidFill>
                    <a:srgbClr val="FFFFFF"/>
                  </a:solidFill>
                  <a:effectLst/>
                  <a:uLnTx/>
                  <a:uFillTx/>
                  <a:latin typeface="Arial Nova" panose="020F0502020204030204" pitchFamily="34" charset="0"/>
                </a:rPr>
                <a:t>landfills</a:t>
              </a:r>
              <a:endParaRPr kumimoji="0" lang="fr-BE" sz="1200" b="1" i="0" u="none" strike="noStrike" kern="0" cap="none" spc="0" normalizeH="0" baseline="0" noProof="0" dirty="0">
                <a:ln>
                  <a:noFill/>
                </a:ln>
                <a:solidFill>
                  <a:srgbClr val="FFFFFF"/>
                </a:solidFill>
                <a:effectLst/>
                <a:uLnTx/>
                <a:uFillTx/>
                <a:latin typeface="Arial Nova" panose="020F0502020204030204" pitchFamily="34" charset="0"/>
              </a:endParaRPr>
            </a:p>
          </p:txBody>
        </p:sp>
        <p:sp>
          <p:nvSpPr>
            <p:cNvPr id="16" name="TextBox 53">
              <a:extLst>
                <a:ext uri="{FF2B5EF4-FFF2-40B4-BE49-F238E27FC236}">
                  <a16:creationId xmlns:a16="http://schemas.microsoft.com/office/drawing/2014/main" id="{D5C673EC-C3B5-C998-D21C-592F711BDA3C}"/>
                </a:ext>
              </a:extLst>
            </p:cNvPr>
            <p:cNvSpPr txBox="1"/>
            <p:nvPr/>
          </p:nvSpPr>
          <p:spPr>
            <a:xfrm>
              <a:off x="20100215" y="21536347"/>
              <a:ext cx="3635932" cy="276999"/>
            </a:xfrm>
            <a:prstGeom prst="rect">
              <a:avLst/>
            </a:prstGeom>
            <a:solidFill>
              <a:srgbClr val="EE7766"/>
            </a:solid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BE" sz="1200" b="1" i="0" u="none" strike="noStrike" kern="0" cap="none" spc="0" normalizeH="0" baseline="0" noProof="0" dirty="0">
                  <a:ln>
                    <a:noFill/>
                  </a:ln>
                  <a:solidFill>
                    <a:srgbClr val="FFFFFF"/>
                  </a:solidFill>
                  <a:effectLst/>
                  <a:uLnTx/>
                  <a:uFillTx/>
                  <a:latin typeface="Arial Nova" panose="020F0502020204030204" pitchFamily="34" charset="0"/>
                </a:rPr>
                <a:t>Urban diffuse pollution of surface water bodies</a:t>
              </a:r>
            </a:p>
          </p:txBody>
        </p:sp>
        <p:sp>
          <p:nvSpPr>
            <p:cNvPr id="17" name="TextBox 54">
              <a:extLst>
                <a:ext uri="{FF2B5EF4-FFF2-40B4-BE49-F238E27FC236}">
                  <a16:creationId xmlns:a16="http://schemas.microsoft.com/office/drawing/2014/main" id="{DDABB097-32AE-0704-FEF3-BD8917180599}"/>
                </a:ext>
              </a:extLst>
            </p:cNvPr>
            <p:cNvSpPr txBox="1"/>
            <p:nvPr/>
          </p:nvSpPr>
          <p:spPr>
            <a:xfrm>
              <a:off x="23941980" y="21536347"/>
              <a:ext cx="1733167" cy="276999"/>
            </a:xfrm>
            <a:prstGeom prst="rect">
              <a:avLst/>
            </a:prstGeom>
            <a:solidFill>
              <a:srgbClr val="FFFFFF">
                <a:lumMod val="75000"/>
              </a:srgbClr>
            </a:solid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BE" sz="1200" b="1" i="0" u="none" strike="noStrike" kern="0" cap="none" spc="0" normalizeH="0" baseline="0" noProof="0" dirty="0">
                  <a:ln>
                    <a:noFill/>
                  </a:ln>
                  <a:solidFill>
                    <a:srgbClr val="FFFFFF"/>
                  </a:solidFill>
                  <a:effectLst/>
                  <a:uLnTx/>
                  <a:uFillTx/>
                  <a:latin typeface="Arial Nova" panose="020F0502020204030204" pitchFamily="34" charset="0"/>
                </a:rPr>
                <a:t>Agricultural drainage</a:t>
              </a:r>
            </a:p>
          </p:txBody>
        </p:sp>
        <p:sp>
          <p:nvSpPr>
            <p:cNvPr id="18" name="TextBox 55">
              <a:extLst>
                <a:ext uri="{FF2B5EF4-FFF2-40B4-BE49-F238E27FC236}">
                  <a16:creationId xmlns:a16="http://schemas.microsoft.com/office/drawing/2014/main" id="{D4A4BECB-D701-6981-C052-32FDCB1420FE}"/>
                </a:ext>
              </a:extLst>
            </p:cNvPr>
            <p:cNvSpPr txBox="1"/>
            <p:nvPr/>
          </p:nvSpPr>
          <p:spPr>
            <a:xfrm>
              <a:off x="24269294" y="21124882"/>
              <a:ext cx="1491114" cy="276999"/>
            </a:xfrm>
            <a:prstGeom prst="rect">
              <a:avLst/>
            </a:prstGeom>
            <a:solidFill>
              <a:srgbClr val="106B71"/>
            </a:solid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BE" sz="1200" b="1" i="0" u="none" strike="noStrike" kern="0" cap="none" spc="0" normalizeH="0" baseline="0" noProof="0" dirty="0">
                  <a:ln>
                    <a:noFill/>
                  </a:ln>
                  <a:solidFill>
                    <a:srgbClr val="FFFFFF"/>
                  </a:solidFill>
                  <a:effectLst/>
                  <a:uLnTx/>
                  <a:uFillTx/>
                  <a:latin typeface="Arial Nova" panose="020F0502020204030204" pitchFamily="34" charset="0"/>
                </a:rPr>
                <a:t>marine </a:t>
              </a:r>
              <a:r>
                <a:rPr kumimoji="0" lang="fr-BE" sz="1200" b="1" i="0" u="none" strike="noStrike" kern="0" cap="none" spc="0" normalizeH="0" baseline="0" noProof="0" dirty="0" err="1">
                  <a:ln>
                    <a:noFill/>
                  </a:ln>
                  <a:solidFill>
                    <a:srgbClr val="FFFFFF"/>
                  </a:solidFill>
                  <a:effectLst/>
                  <a:uLnTx/>
                  <a:uFillTx/>
                  <a:latin typeface="Arial Nova" panose="020F0502020204030204" pitchFamily="34" charset="0"/>
                </a:rPr>
                <a:t>sediments</a:t>
              </a:r>
              <a:endParaRPr kumimoji="0" lang="fr-BE" sz="1200" b="1" i="0" u="none" strike="noStrike" kern="0" cap="none" spc="0" normalizeH="0" baseline="0" noProof="0" dirty="0">
                <a:ln>
                  <a:noFill/>
                </a:ln>
                <a:solidFill>
                  <a:srgbClr val="FFFFFF"/>
                </a:solidFill>
                <a:effectLst/>
                <a:uLnTx/>
                <a:uFillTx/>
                <a:latin typeface="Arial Nova" panose="020F0502020204030204" pitchFamily="34" charset="0"/>
              </a:endParaRPr>
            </a:p>
          </p:txBody>
        </p:sp>
      </p:grpSp>
      <p:pic>
        <p:nvPicPr>
          <p:cNvPr id="10" name="Imagen 9">
            <a:extLst>
              <a:ext uri="{FF2B5EF4-FFF2-40B4-BE49-F238E27FC236}">
                <a16:creationId xmlns:a16="http://schemas.microsoft.com/office/drawing/2014/main" id="{7897ED6E-57C3-F91B-5759-0D6878A28811}"/>
              </a:ext>
            </a:extLst>
          </p:cNvPr>
          <p:cNvPicPr>
            <a:picLocks noChangeAspect="1"/>
          </p:cNvPicPr>
          <p:nvPr/>
        </p:nvPicPr>
        <p:blipFill>
          <a:blip r:embed="rId3"/>
          <a:stretch>
            <a:fillRect/>
          </a:stretch>
        </p:blipFill>
        <p:spPr>
          <a:xfrm>
            <a:off x="9794366" y="3644093"/>
            <a:ext cx="2390776" cy="1442323"/>
          </a:xfrm>
          <a:prstGeom prst="rect">
            <a:avLst/>
          </a:prstGeom>
        </p:spPr>
      </p:pic>
      <p:sp>
        <p:nvSpPr>
          <p:cNvPr id="19" name="TextBox 14">
            <a:extLst>
              <a:ext uri="{FF2B5EF4-FFF2-40B4-BE49-F238E27FC236}">
                <a16:creationId xmlns:a16="http://schemas.microsoft.com/office/drawing/2014/main" id="{A9A00AD4-FEF3-D69C-B842-0510BFA342C1}"/>
              </a:ext>
            </a:extLst>
          </p:cNvPr>
          <p:cNvSpPr txBox="1"/>
          <p:nvPr/>
        </p:nvSpPr>
        <p:spPr>
          <a:xfrm>
            <a:off x="1481300" y="4712467"/>
            <a:ext cx="3557833" cy="646331"/>
          </a:xfrm>
          <a:prstGeom prst="rect">
            <a:avLst/>
          </a:prstGeom>
          <a:noFill/>
        </p:spPr>
        <p:txBody>
          <a:bodyPr wrap="square">
            <a:spAutoFit/>
          </a:bodyPr>
          <a:lstStyle/>
          <a:p>
            <a:r>
              <a:rPr lang="en-US" b="1" dirty="0">
                <a:solidFill>
                  <a:schemeClr val="accent3"/>
                </a:solidFill>
              </a:rPr>
              <a:t>Sea water and marine sediments</a:t>
            </a:r>
          </a:p>
        </p:txBody>
      </p:sp>
      <p:sp>
        <p:nvSpPr>
          <p:cNvPr id="20" name="TextBox 16">
            <a:extLst>
              <a:ext uri="{FF2B5EF4-FFF2-40B4-BE49-F238E27FC236}">
                <a16:creationId xmlns:a16="http://schemas.microsoft.com/office/drawing/2014/main" id="{760EE050-42C5-4F39-815E-430E0C9E86A4}"/>
              </a:ext>
            </a:extLst>
          </p:cNvPr>
          <p:cNvSpPr txBox="1"/>
          <p:nvPr/>
        </p:nvSpPr>
        <p:spPr>
          <a:xfrm>
            <a:off x="1481301" y="3324869"/>
            <a:ext cx="815608" cy="369332"/>
          </a:xfrm>
          <a:prstGeom prst="rect">
            <a:avLst/>
          </a:prstGeom>
          <a:noFill/>
        </p:spPr>
        <p:txBody>
          <a:bodyPr wrap="square">
            <a:spAutoFit/>
          </a:bodyPr>
          <a:lstStyle/>
          <a:p>
            <a:pPr algn="ctr"/>
            <a:r>
              <a:rPr lang="en-US" b="1" dirty="0">
                <a:solidFill>
                  <a:schemeClr val="accent2"/>
                </a:solidFill>
              </a:rPr>
              <a:t>Soils </a:t>
            </a:r>
          </a:p>
        </p:txBody>
      </p:sp>
      <p:pic>
        <p:nvPicPr>
          <p:cNvPr id="21" name="Graphic 15">
            <a:extLst>
              <a:ext uri="{FF2B5EF4-FFF2-40B4-BE49-F238E27FC236}">
                <a16:creationId xmlns:a16="http://schemas.microsoft.com/office/drawing/2014/main" id="{7D545C78-CFEE-17EB-1F7F-48EDC947DE2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6067" y="3136802"/>
            <a:ext cx="720000" cy="720000"/>
          </a:xfrm>
          <a:prstGeom prst="rect">
            <a:avLst/>
          </a:prstGeom>
        </p:spPr>
      </p:pic>
      <p:sp>
        <p:nvSpPr>
          <p:cNvPr id="22" name="TextBox 24">
            <a:extLst>
              <a:ext uri="{FF2B5EF4-FFF2-40B4-BE49-F238E27FC236}">
                <a16:creationId xmlns:a16="http://schemas.microsoft.com/office/drawing/2014/main" id="{D3B85C24-EF4D-A896-7E34-6F6A46CC3E4A}"/>
              </a:ext>
            </a:extLst>
          </p:cNvPr>
          <p:cNvSpPr txBox="1"/>
          <p:nvPr/>
        </p:nvSpPr>
        <p:spPr>
          <a:xfrm>
            <a:off x="1481301" y="3925482"/>
            <a:ext cx="3557833" cy="646331"/>
          </a:xfrm>
          <a:prstGeom prst="rect">
            <a:avLst/>
          </a:prstGeom>
          <a:noFill/>
        </p:spPr>
        <p:txBody>
          <a:bodyPr wrap="square">
            <a:spAutoFit/>
          </a:bodyPr>
          <a:lstStyle/>
          <a:p>
            <a:r>
              <a:rPr lang="en-US" b="1" dirty="0">
                <a:solidFill>
                  <a:schemeClr val="accent4"/>
                </a:solidFill>
              </a:rPr>
              <a:t>Surface water, groundwater, sediments</a:t>
            </a:r>
          </a:p>
        </p:txBody>
      </p:sp>
      <p:pic>
        <p:nvPicPr>
          <p:cNvPr id="23" name="Graphic 11">
            <a:extLst>
              <a:ext uri="{FF2B5EF4-FFF2-40B4-BE49-F238E27FC236}">
                <a16:creationId xmlns:a16="http://schemas.microsoft.com/office/drawing/2014/main" id="{86FA535F-E98E-E49A-8ED4-81B21C6F292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6067" y="3886685"/>
            <a:ext cx="720000" cy="720000"/>
          </a:xfrm>
          <a:prstGeom prst="rect">
            <a:avLst/>
          </a:prstGeom>
        </p:spPr>
      </p:pic>
      <p:pic>
        <p:nvPicPr>
          <p:cNvPr id="24" name="Graphic 21">
            <a:extLst>
              <a:ext uri="{FF2B5EF4-FFF2-40B4-BE49-F238E27FC236}">
                <a16:creationId xmlns:a16="http://schemas.microsoft.com/office/drawing/2014/main" id="{9E51A1C0-D39F-507E-ACAA-595F0C58C98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7901" y="4666451"/>
            <a:ext cx="670724" cy="670724"/>
          </a:xfrm>
          <a:prstGeom prst="rect">
            <a:avLst/>
          </a:prstGeom>
        </p:spPr>
      </p:pic>
      <p:sp>
        <p:nvSpPr>
          <p:cNvPr id="26" name="Rectángulo 25">
            <a:extLst>
              <a:ext uri="{FF2B5EF4-FFF2-40B4-BE49-F238E27FC236}">
                <a16:creationId xmlns:a16="http://schemas.microsoft.com/office/drawing/2014/main" id="{32542D29-E116-E122-F229-2DACCD860F0B}"/>
              </a:ext>
            </a:extLst>
          </p:cNvPr>
          <p:cNvSpPr/>
          <p:nvPr/>
        </p:nvSpPr>
        <p:spPr>
          <a:xfrm>
            <a:off x="251206" y="1972404"/>
            <a:ext cx="6096000" cy="1015663"/>
          </a:xfrm>
          <a:prstGeom prst="rect">
            <a:avLst/>
          </a:prstGeom>
          <a:ln w="28575"/>
        </p:spPr>
        <p:style>
          <a:lnRef idx="2">
            <a:schemeClr val="accent5"/>
          </a:lnRef>
          <a:fillRef idx="1">
            <a:schemeClr val="lt1"/>
          </a:fillRef>
          <a:effectRef idx="0">
            <a:schemeClr val="accent5"/>
          </a:effectRef>
          <a:fontRef idx="minor">
            <a:schemeClr val="dk1"/>
          </a:fontRef>
        </p:style>
        <p:txBody>
          <a:bodyPr>
            <a:spAutoFit/>
          </a:bodyPr>
          <a:lstStyle/>
          <a:p>
            <a:r>
              <a:rPr lang="en-US" b="1" dirty="0">
                <a:solidFill>
                  <a:srgbClr val="96B522"/>
                </a:solidFill>
                <a:latin typeface="Arial" panose="020B0604020202020204"/>
              </a:rPr>
              <a:t>SYMBIOREM </a:t>
            </a:r>
            <a:r>
              <a:rPr lang="en-US" sz="2000" dirty="0"/>
              <a:t>project aims to utilize symbiotic relationships between plants and microorganisms for pollution remediation and ecosystem restoration.</a:t>
            </a:r>
          </a:p>
        </p:txBody>
      </p:sp>
    </p:spTree>
    <p:extLst>
      <p:ext uri="{BB962C8B-B14F-4D97-AF65-F5344CB8AC3E}">
        <p14:creationId xmlns:p14="http://schemas.microsoft.com/office/powerpoint/2010/main" val="667657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0494D-609D-5F0A-8845-39B893FBAD40}"/>
            </a:ext>
          </a:extLst>
        </p:cNvPr>
        <p:cNvGrpSpPr/>
        <p:nvPr/>
      </p:nvGrpSpPr>
      <p:grpSpPr>
        <a:xfrm>
          <a:off x="0" y="0"/>
          <a:ext cx="0" cy="0"/>
          <a:chOff x="0" y="0"/>
          <a:chExt cx="0" cy="0"/>
        </a:xfrm>
      </p:grpSpPr>
      <p:pic>
        <p:nvPicPr>
          <p:cNvPr id="12" name="Picture 5" descr="Planta creciendo">
            <a:extLst>
              <a:ext uri="{FF2B5EF4-FFF2-40B4-BE49-F238E27FC236}">
                <a16:creationId xmlns:a16="http://schemas.microsoft.com/office/drawing/2014/main" id="{712052C5-26EE-D3C9-420A-B498E9B3C56F}"/>
              </a:ext>
            </a:extLst>
          </p:cNvPr>
          <p:cNvPicPr>
            <a:picLocks noChangeAspect="1"/>
          </p:cNvPicPr>
          <p:nvPr/>
        </p:nvPicPr>
        <p:blipFill>
          <a:blip r:embed="rId2"/>
          <a:srcRect l="20334" r="20332" b="-1"/>
          <a:stretch>
            <a:fillRect/>
          </a:stretch>
        </p:blipFill>
        <p:spPr>
          <a:xfrm>
            <a:off x="6096000" y="10"/>
            <a:ext cx="6096000" cy="6857990"/>
          </a:xfrm>
          <a:prstGeom prst="rect">
            <a:avLst/>
          </a:prstGeom>
          <a:noFill/>
        </p:spPr>
      </p:pic>
      <p:sp>
        <p:nvSpPr>
          <p:cNvPr id="3" name="Título 2">
            <a:extLst>
              <a:ext uri="{FF2B5EF4-FFF2-40B4-BE49-F238E27FC236}">
                <a16:creationId xmlns:a16="http://schemas.microsoft.com/office/drawing/2014/main" id="{862405E2-B26B-40E1-7B23-B06FB98E6498}"/>
              </a:ext>
            </a:extLst>
          </p:cNvPr>
          <p:cNvSpPr>
            <a:spLocks noGrp="1"/>
          </p:cNvSpPr>
          <p:nvPr>
            <p:ph type="ctrTitle"/>
          </p:nvPr>
        </p:nvSpPr>
        <p:spPr>
          <a:xfrm>
            <a:off x="550863" y="1628775"/>
            <a:ext cx="4995087" cy="1903375"/>
          </a:xfrm>
        </p:spPr>
        <p:txBody>
          <a:bodyPr anchor="b">
            <a:normAutofit/>
          </a:bodyPr>
          <a:lstStyle/>
          <a:p>
            <a:r>
              <a:rPr lang="en-GB" sz="4400" dirty="0"/>
              <a:t>Strategies for contaminated soils</a:t>
            </a:r>
            <a:endParaRPr lang="es-ES" sz="4100" dirty="0"/>
          </a:p>
        </p:txBody>
      </p:sp>
      <p:sp>
        <p:nvSpPr>
          <p:cNvPr id="18" name="Text Placeholder 3">
            <a:extLst>
              <a:ext uri="{FF2B5EF4-FFF2-40B4-BE49-F238E27FC236}">
                <a16:creationId xmlns:a16="http://schemas.microsoft.com/office/drawing/2014/main" id="{BBAEF403-70A6-48C3-170E-5B0A4E00063A}"/>
              </a:ext>
            </a:extLst>
          </p:cNvPr>
          <p:cNvSpPr>
            <a:spLocks noGrp="1"/>
          </p:cNvSpPr>
          <p:nvPr>
            <p:ph type="body" sz="quarter" idx="10"/>
          </p:nvPr>
        </p:nvSpPr>
        <p:spPr>
          <a:xfrm>
            <a:off x="558609" y="3807120"/>
            <a:ext cx="4985849" cy="524759"/>
          </a:xfrm>
        </p:spPr>
        <p:txBody>
          <a:bodyPr/>
          <a:lstStyle/>
          <a:p>
            <a:endParaRPr lang="en-US"/>
          </a:p>
        </p:txBody>
      </p:sp>
      <p:sp>
        <p:nvSpPr>
          <p:cNvPr id="13" name="Slide Number Placeholder 2" hidden="1">
            <a:extLst>
              <a:ext uri="{FF2B5EF4-FFF2-40B4-BE49-F238E27FC236}">
                <a16:creationId xmlns:a16="http://schemas.microsoft.com/office/drawing/2014/main" id="{F4807B99-3A1B-063C-0B3C-4BBC33988770}"/>
              </a:ext>
            </a:extLst>
          </p:cNvPr>
          <p:cNvSpPr>
            <a:spLocks noGrp="1"/>
          </p:cNvSpPr>
          <p:nvPr>
            <p:ph type="sldNum" sz="quarter" idx="4294967295"/>
          </p:nvPr>
        </p:nvSpPr>
        <p:spPr>
          <a:xfrm>
            <a:off x="8898194" y="5876932"/>
            <a:ext cx="2743200" cy="981068"/>
          </a:xfrm>
        </p:spPr>
        <p:txBody>
          <a:bodyPr/>
          <a:lstStyle/>
          <a:p>
            <a:pPr>
              <a:spcAft>
                <a:spcPts val="600"/>
              </a:spcAft>
            </a:pPr>
            <a:fld id="{56B74A19-D375-7444-90B0-B19D8F05F043}" type="slidenum">
              <a:rPr lang="es-ES_tradnl" smtClean="0"/>
              <a:pPr>
                <a:spcAft>
                  <a:spcPts val="600"/>
                </a:spcAft>
              </a:pPr>
              <a:t>4</a:t>
            </a:fld>
            <a:endParaRPr lang="es-ES_tradnl"/>
          </a:p>
        </p:txBody>
      </p:sp>
    </p:spTree>
    <p:extLst>
      <p:ext uri="{BB962C8B-B14F-4D97-AF65-F5344CB8AC3E}">
        <p14:creationId xmlns:p14="http://schemas.microsoft.com/office/powerpoint/2010/main" val="2539852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edificio, tabla, hombre, sucio&#10;&#10;El contenido generado por IA puede ser incorrecto.">
            <a:extLst>
              <a:ext uri="{FF2B5EF4-FFF2-40B4-BE49-F238E27FC236}">
                <a16:creationId xmlns:a16="http://schemas.microsoft.com/office/drawing/2014/main" id="{6FCD400B-7BA1-5C3D-8B4F-D42F069DF00B}"/>
              </a:ext>
            </a:extLst>
          </p:cNvPr>
          <p:cNvPicPr>
            <a:picLocks noChangeAspect="1"/>
          </p:cNvPicPr>
          <p:nvPr/>
        </p:nvPicPr>
        <p:blipFill>
          <a:blip r:embed="rId2"/>
          <a:srcRect l="17419" r="8853"/>
          <a:stretch/>
        </p:blipFill>
        <p:spPr>
          <a:xfrm>
            <a:off x="9039540" y="2128230"/>
            <a:ext cx="2916521" cy="2225102"/>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7" name="Rectángulo 6">
            <a:extLst>
              <a:ext uri="{FF2B5EF4-FFF2-40B4-BE49-F238E27FC236}">
                <a16:creationId xmlns:a16="http://schemas.microsoft.com/office/drawing/2014/main" id="{7F7BAEFA-3074-D3AD-A072-EB50422E201A}"/>
              </a:ext>
            </a:extLst>
          </p:cNvPr>
          <p:cNvSpPr/>
          <p:nvPr/>
        </p:nvSpPr>
        <p:spPr>
          <a:xfrm>
            <a:off x="435718" y="130398"/>
            <a:ext cx="11569119" cy="400110"/>
          </a:xfrm>
          <a:prstGeom prst="rect">
            <a:avLst/>
          </a:prstGeom>
          <a:solidFill>
            <a:schemeClr val="tx2"/>
          </a:solidFill>
        </p:spPr>
        <p:txBody>
          <a:bodyPr wrap="square" lIns="91440" tIns="45720" rIns="91440" bIns="45720" anchor="t">
            <a:spAutoFit/>
          </a:bodyPr>
          <a:lstStyle/>
          <a:p>
            <a:pPr algn="just"/>
            <a:r>
              <a:rPr lang="en-GB" sz="2000" b="1" dirty="0">
                <a:solidFill>
                  <a:schemeClr val="tx2">
                    <a:lumMod val="20000"/>
                    <a:lumOff val="80000"/>
                  </a:schemeClr>
                </a:solidFill>
              </a:rPr>
              <a:t>Development of bioremediation and recovery strategies for contaminated soils</a:t>
            </a:r>
          </a:p>
        </p:txBody>
      </p:sp>
      <p:sp>
        <p:nvSpPr>
          <p:cNvPr id="9" name="CuadroTexto 8">
            <a:extLst>
              <a:ext uri="{FF2B5EF4-FFF2-40B4-BE49-F238E27FC236}">
                <a16:creationId xmlns:a16="http://schemas.microsoft.com/office/drawing/2014/main" id="{1DA9A85E-B93D-4853-26A0-87E638CA5F02}"/>
              </a:ext>
            </a:extLst>
          </p:cNvPr>
          <p:cNvSpPr txBox="1"/>
          <p:nvPr/>
        </p:nvSpPr>
        <p:spPr>
          <a:xfrm>
            <a:off x="435718" y="2462309"/>
            <a:ext cx="6300000" cy="646331"/>
          </a:xfrm>
          <a:prstGeom prst="rect">
            <a:avLst/>
          </a:prstGeom>
          <a:noFill/>
        </p:spPr>
        <p:txBody>
          <a:bodyPr wrap="square">
            <a:spAutoFit/>
          </a:bodyPr>
          <a:lstStyle/>
          <a:p>
            <a:pPr algn="just"/>
            <a:r>
              <a:rPr lang="en-GB" sz="1800" b="1" dirty="0" err="1">
                <a:solidFill>
                  <a:srgbClr val="96B522"/>
                </a:solidFill>
              </a:rPr>
              <a:t>Biostimulation</a:t>
            </a:r>
            <a:r>
              <a:rPr lang="en-GB" b="1" dirty="0">
                <a:solidFill>
                  <a:srgbClr val="96B522"/>
                </a:solidFill>
              </a:rPr>
              <a:t> </a:t>
            </a:r>
            <a:r>
              <a:rPr lang="en-GB" sz="1800" dirty="0"/>
              <a:t>strategy with </a:t>
            </a:r>
            <a:r>
              <a:rPr lang="en-GB" sz="1800" b="1" dirty="0"/>
              <a:t>(micro)encapsulated </a:t>
            </a:r>
            <a:r>
              <a:rPr lang="en-GB" sz="1800" dirty="0"/>
              <a:t>nutrients </a:t>
            </a:r>
            <a:r>
              <a:rPr lang="en-GB" dirty="0"/>
              <a:t>at </a:t>
            </a:r>
            <a:r>
              <a:rPr lang="en-GB" sz="1800" dirty="0"/>
              <a:t>microcosmos and semi-pilot scale</a:t>
            </a:r>
          </a:p>
        </p:txBody>
      </p:sp>
      <p:sp>
        <p:nvSpPr>
          <p:cNvPr id="11" name="CuadroTexto 10">
            <a:extLst>
              <a:ext uri="{FF2B5EF4-FFF2-40B4-BE49-F238E27FC236}">
                <a16:creationId xmlns:a16="http://schemas.microsoft.com/office/drawing/2014/main" id="{0BE83487-DE65-5EDE-257D-BF15ACD56A70}"/>
              </a:ext>
            </a:extLst>
          </p:cNvPr>
          <p:cNvSpPr txBox="1"/>
          <p:nvPr/>
        </p:nvSpPr>
        <p:spPr>
          <a:xfrm>
            <a:off x="435718" y="4797761"/>
            <a:ext cx="6300000" cy="923330"/>
          </a:xfrm>
          <a:prstGeom prst="rect">
            <a:avLst/>
          </a:prstGeom>
          <a:noFill/>
        </p:spPr>
        <p:txBody>
          <a:bodyPr wrap="square">
            <a:spAutoFit/>
          </a:bodyPr>
          <a:lstStyle/>
          <a:p>
            <a:r>
              <a:rPr lang="en-US" sz="1800" b="1" i="0" u="none" strike="noStrike" baseline="0" dirty="0">
                <a:solidFill>
                  <a:srgbClr val="96B522"/>
                </a:solidFill>
                <a:latin typeface="Arial" panose="020B0604020202020204" pitchFamily="34" charset="0"/>
              </a:rPr>
              <a:t>Safety g</a:t>
            </a:r>
            <a:r>
              <a:rPr lang="en-US" b="1" dirty="0">
                <a:solidFill>
                  <a:srgbClr val="96B522"/>
                </a:solidFill>
                <a:latin typeface="Arial" panose="020B0604020202020204" pitchFamily="34" charset="0"/>
              </a:rPr>
              <a:t>ene Bioaugmentation</a:t>
            </a:r>
            <a:r>
              <a:rPr lang="en-US" dirty="0">
                <a:solidFill>
                  <a:srgbClr val="000000"/>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Construct </a:t>
            </a:r>
            <a:r>
              <a:rPr lang="en-US" sz="1800" b="0" i="1" u="none" strike="noStrike" baseline="0" dirty="0">
                <a:solidFill>
                  <a:srgbClr val="000000"/>
                </a:solidFill>
                <a:latin typeface="Arial" panose="020B0604020202020204" pitchFamily="34" charset="0"/>
              </a:rPr>
              <a:t>Pseudomonas aeruginosa </a:t>
            </a:r>
            <a:r>
              <a:rPr lang="en-US" sz="1800" b="1" i="0" u="none" strike="noStrike" baseline="0" dirty="0">
                <a:solidFill>
                  <a:srgbClr val="000000"/>
                </a:solidFill>
                <a:latin typeface="Arial" panose="020B0604020202020204" pitchFamily="34" charset="0"/>
              </a:rPr>
              <a:t>auxotrophic </a:t>
            </a:r>
            <a:r>
              <a:rPr lang="en-US" sz="1800" b="0" i="0" u="none" strike="noStrike" baseline="0" dirty="0">
                <a:solidFill>
                  <a:srgbClr val="000000"/>
                </a:solidFill>
                <a:latin typeface="Arial" panose="020B0604020202020204" pitchFamily="34" charset="0"/>
              </a:rPr>
              <a:t>for methionine and able to degrade Toluene using </a:t>
            </a:r>
            <a:r>
              <a:rPr lang="en-US" sz="1800" b="1" i="0" u="none" strike="noStrike" baseline="0" dirty="0">
                <a:solidFill>
                  <a:srgbClr val="000000"/>
                </a:solidFill>
                <a:latin typeface="Arial" panose="020B0604020202020204" pitchFamily="34" charset="0"/>
              </a:rPr>
              <a:t>genetic engineering</a:t>
            </a:r>
            <a:r>
              <a:rPr lang="en-US" sz="1800" b="0" i="0" u="none" strike="noStrike" baseline="0" dirty="0">
                <a:solidFill>
                  <a:srgbClr val="000000"/>
                </a:solidFill>
                <a:latin typeface="Arial" panose="020B0604020202020204" pitchFamily="34" charset="0"/>
              </a:rPr>
              <a:t>.</a:t>
            </a:r>
            <a:endParaRPr lang="en-GB" sz="1800" dirty="0"/>
          </a:p>
        </p:txBody>
      </p:sp>
      <p:pic>
        <p:nvPicPr>
          <p:cNvPr id="12" name="Picture 4">
            <a:extLst>
              <a:ext uri="{FF2B5EF4-FFF2-40B4-BE49-F238E27FC236}">
                <a16:creationId xmlns:a16="http://schemas.microsoft.com/office/drawing/2014/main" id="{E279A067-03FD-8212-909A-3B3560D169EC}"/>
              </a:ext>
            </a:extLst>
          </p:cNvPr>
          <p:cNvPicPr>
            <a:picLocks noChangeAspect="1"/>
          </p:cNvPicPr>
          <p:nvPr/>
        </p:nvPicPr>
        <p:blipFill>
          <a:blip r:embed="rId3"/>
          <a:srcRect r="-453" b="13778"/>
          <a:stretch/>
        </p:blipFill>
        <p:spPr>
          <a:xfrm>
            <a:off x="7069472" y="3355758"/>
            <a:ext cx="1732858" cy="1387147"/>
          </a:xfrm>
          <a:prstGeom prst="rect">
            <a:avLst/>
          </a:prstGeom>
        </p:spPr>
      </p:pic>
      <p:pic>
        <p:nvPicPr>
          <p:cNvPr id="13" name="Imagen 12" descr="Imagen que contiene interior, viendo, tren, cerca&#10;&#10;Descripción generada automáticamente">
            <a:extLst>
              <a:ext uri="{FF2B5EF4-FFF2-40B4-BE49-F238E27FC236}">
                <a16:creationId xmlns:a16="http://schemas.microsoft.com/office/drawing/2014/main" id="{7231D83E-0A68-1683-E34C-B0931BBFF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4546" y="4276366"/>
            <a:ext cx="3398059" cy="1654316"/>
          </a:xfrm>
          <a:prstGeom prst="rect">
            <a:avLst/>
          </a:prstGeom>
        </p:spPr>
      </p:pic>
      <p:sp>
        <p:nvSpPr>
          <p:cNvPr id="15" name="CuadroTexto 14">
            <a:extLst>
              <a:ext uri="{FF2B5EF4-FFF2-40B4-BE49-F238E27FC236}">
                <a16:creationId xmlns:a16="http://schemas.microsoft.com/office/drawing/2014/main" id="{B01EE44E-FC5A-AFC2-648F-3F8E1CC870C3}"/>
              </a:ext>
            </a:extLst>
          </p:cNvPr>
          <p:cNvSpPr txBox="1"/>
          <p:nvPr/>
        </p:nvSpPr>
        <p:spPr>
          <a:xfrm>
            <a:off x="435718" y="1017584"/>
            <a:ext cx="6300000" cy="923330"/>
          </a:xfrm>
          <a:prstGeom prst="rect">
            <a:avLst/>
          </a:prstGeom>
          <a:noFill/>
        </p:spPr>
        <p:txBody>
          <a:bodyPr wrap="square">
            <a:spAutoFit/>
          </a:bodyPr>
          <a:lstStyle/>
          <a:p>
            <a:r>
              <a:rPr lang="en-US" b="1" dirty="0">
                <a:solidFill>
                  <a:srgbClr val="96B522"/>
                </a:solidFill>
              </a:rPr>
              <a:t>Isolation, identification and a</a:t>
            </a:r>
            <a:r>
              <a:rPr lang="en-US" sz="1800" b="1" dirty="0">
                <a:solidFill>
                  <a:srgbClr val="96B522"/>
                </a:solidFill>
              </a:rPr>
              <a:t>ssessment </a:t>
            </a:r>
            <a:r>
              <a:rPr lang="en-US" sz="1800" dirty="0"/>
              <a:t>of the hydrocarbon-degrading capacity of </a:t>
            </a:r>
            <a:r>
              <a:rPr lang="en-US" sz="1800" b="1" dirty="0"/>
              <a:t>autochthonous strains </a:t>
            </a:r>
            <a:r>
              <a:rPr lang="en-US" sz="1800" dirty="0"/>
              <a:t>from contaminated soil</a:t>
            </a:r>
          </a:p>
        </p:txBody>
      </p:sp>
      <p:pic>
        <p:nvPicPr>
          <p:cNvPr id="14" name="Imagen 13">
            <a:extLst>
              <a:ext uri="{FF2B5EF4-FFF2-40B4-BE49-F238E27FC236}">
                <a16:creationId xmlns:a16="http://schemas.microsoft.com/office/drawing/2014/main" id="{9EBEA0A6-69C4-0FA4-4E51-1F85683756F6}"/>
              </a:ext>
            </a:extLst>
          </p:cNvPr>
          <p:cNvPicPr>
            <a:picLocks noChangeAspect="1"/>
          </p:cNvPicPr>
          <p:nvPr/>
        </p:nvPicPr>
        <p:blipFill>
          <a:blip r:embed="rId5"/>
          <a:stretch>
            <a:fillRect/>
          </a:stretch>
        </p:blipFill>
        <p:spPr>
          <a:xfrm>
            <a:off x="6576526" y="536328"/>
            <a:ext cx="3460707" cy="2132299"/>
          </a:xfrm>
          <a:prstGeom prst="rect">
            <a:avLst/>
          </a:prstGeom>
        </p:spPr>
      </p:pic>
      <p:sp>
        <p:nvSpPr>
          <p:cNvPr id="16" name="CuadroTexto 15">
            <a:extLst>
              <a:ext uri="{FF2B5EF4-FFF2-40B4-BE49-F238E27FC236}">
                <a16:creationId xmlns:a16="http://schemas.microsoft.com/office/drawing/2014/main" id="{877722AD-E62C-63C3-1165-270327912620}"/>
              </a:ext>
            </a:extLst>
          </p:cNvPr>
          <p:cNvSpPr txBox="1"/>
          <p:nvPr/>
        </p:nvSpPr>
        <p:spPr>
          <a:xfrm>
            <a:off x="435718" y="3630035"/>
            <a:ext cx="6300000" cy="646331"/>
          </a:xfrm>
          <a:prstGeom prst="rect">
            <a:avLst/>
          </a:prstGeom>
          <a:noFill/>
        </p:spPr>
        <p:txBody>
          <a:bodyPr wrap="square">
            <a:spAutoFit/>
          </a:bodyPr>
          <a:lstStyle/>
          <a:p>
            <a:pPr algn="just"/>
            <a:r>
              <a:rPr lang="en-GB" sz="1800" b="1" dirty="0">
                <a:solidFill>
                  <a:srgbClr val="96B522"/>
                </a:solidFill>
              </a:rPr>
              <a:t>Bioaugmentation</a:t>
            </a:r>
            <a:r>
              <a:rPr lang="en-GB" b="1" dirty="0">
                <a:solidFill>
                  <a:srgbClr val="96B522"/>
                </a:solidFill>
              </a:rPr>
              <a:t> </a:t>
            </a:r>
            <a:r>
              <a:rPr lang="en-GB" sz="1800" dirty="0"/>
              <a:t>strategy with </a:t>
            </a:r>
            <a:r>
              <a:rPr lang="en-GB" sz="1800" b="1" dirty="0"/>
              <a:t>microbial consortium and polysaccharide carriers</a:t>
            </a:r>
            <a:endParaRPr lang="en-GB" sz="1800" dirty="0"/>
          </a:p>
        </p:txBody>
      </p:sp>
    </p:spTree>
    <p:extLst>
      <p:ext uri="{BB962C8B-B14F-4D97-AF65-F5344CB8AC3E}">
        <p14:creationId xmlns:p14="http://schemas.microsoft.com/office/powerpoint/2010/main" val="3688326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D4BDBC3-C5A4-7DC8-F594-311FCF4123FB}"/>
              </a:ext>
            </a:extLst>
          </p:cNvPr>
          <p:cNvSpPr>
            <a:spLocks noGrp="1"/>
          </p:cNvSpPr>
          <p:nvPr>
            <p:ph type="sldNum" sz="quarter" idx="4"/>
          </p:nvPr>
        </p:nvSpPr>
        <p:spPr/>
        <p:txBody>
          <a:bodyPr/>
          <a:lstStyle/>
          <a:p>
            <a:fld id="{A1C02BF3-6CFC-A548-B91D-73F201674A01}" type="slidenum">
              <a:rPr lang="en-US" smtClean="0"/>
              <a:pPr/>
              <a:t>6</a:t>
            </a:fld>
            <a:endParaRPr lang="en-US" dirty="0"/>
          </a:p>
        </p:txBody>
      </p:sp>
      <p:pic>
        <p:nvPicPr>
          <p:cNvPr id="3" name="Picture 8" descr="A field with rows of trees&#10;&#10;AI-generated content may be incorrect.">
            <a:extLst>
              <a:ext uri="{FF2B5EF4-FFF2-40B4-BE49-F238E27FC236}">
                <a16:creationId xmlns:a16="http://schemas.microsoft.com/office/drawing/2014/main" id="{53C3D0A1-770A-9AAF-6DFE-8DBDCA6B7A2D}"/>
              </a:ext>
            </a:extLst>
          </p:cNvPr>
          <p:cNvPicPr>
            <a:picLocks noChangeAspect="1"/>
          </p:cNvPicPr>
          <p:nvPr/>
        </p:nvPicPr>
        <p:blipFill>
          <a:blip r:embed="rId2"/>
          <a:stretch>
            <a:fillRect/>
          </a:stretch>
        </p:blipFill>
        <p:spPr>
          <a:xfrm>
            <a:off x="8897938" y="3586272"/>
            <a:ext cx="3054204" cy="2290653"/>
          </a:xfrm>
          <a:prstGeom prst="rect">
            <a:avLst/>
          </a:prstGeom>
        </p:spPr>
      </p:pic>
      <p:sp>
        <p:nvSpPr>
          <p:cNvPr id="5" name="CuadroTexto 4">
            <a:extLst>
              <a:ext uri="{FF2B5EF4-FFF2-40B4-BE49-F238E27FC236}">
                <a16:creationId xmlns:a16="http://schemas.microsoft.com/office/drawing/2014/main" id="{B83684D4-3213-3D48-DB81-F65B59972A12}"/>
              </a:ext>
            </a:extLst>
          </p:cNvPr>
          <p:cNvSpPr txBox="1"/>
          <p:nvPr/>
        </p:nvSpPr>
        <p:spPr>
          <a:xfrm>
            <a:off x="558318" y="4474480"/>
            <a:ext cx="6126568" cy="923330"/>
          </a:xfrm>
          <a:prstGeom prst="rect">
            <a:avLst/>
          </a:prstGeom>
          <a:noFill/>
        </p:spPr>
        <p:txBody>
          <a:bodyPr wrap="square">
            <a:spAutoFit/>
          </a:bodyPr>
          <a:lstStyle/>
          <a:p>
            <a:r>
              <a:rPr lang="en-US" sz="1800" b="1" dirty="0" err="1">
                <a:solidFill>
                  <a:srgbClr val="96B522"/>
                </a:solidFill>
              </a:rPr>
              <a:t>Phytomanagement</a:t>
            </a:r>
            <a:r>
              <a:rPr lang="en-US" sz="1800" b="1" dirty="0">
                <a:solidFill>
                  <a:srgbClr val="96B522"/>
                </a:solidFill>
              </a:rPr>
              <a:t>: </a:t>
            </a:r>
            <a:r>
              <a:rPr lang="en-GB" sz="1800" dirty="0"/>
              <a:t>Using </a:t>
            </a:r>
            <a:r>
              <a:rPr lang="en-GB" sz="1800" b="1" dirty="0"/>
              <a:t>saline drainage water </a:t>
            </a:r>
            <a:r>
              <a:rPr lang="en-GB" sz="1800" dirty="0"/>
              <a:t>to grow guayule (a salt and boron tolerant crop) that produces natural latex and resin.</a:t>
            </a:r>
            <a:endParaRPr lang="en-GB" dirty="0"/>
          </a:p>
        </p:txBody>
      </p:sp>
      <p:sp>
        <p:nvSpPr>
          <p:cNvPr id="8" name="CuadroTexto 7">
            <a:extLst>
              <a:ext uri="{FF2B5EF4-FFF2-40B4-BE49-F238E27FC236}">
                <a16:creationId xmlns:a16="http://schemas.microsoft.com/office/drawing/2014/main" id="{F3869D35-545D-609F-6FD3-7491BCF2FC3B}"/>
              </a:ext>
            </a:extLst>
          </p:cNvPr>
          <p:cNvSpPr txBox="1"/>
          <p:nvPr/>
        </p:nvSpPr>
        <p:spPr>
          <a:xfrm>
            <a:off x="550920" y="2989258"/>
            <a:ext cx="6133966" cy="923330"/>
          </a:xfrm>
          <a:prstGeom prst="rect">
            <a:avLst/>
          </a:prstGeom>
          <a:noFill/>
        </p:spPr>
        <p:txBody>
          <a:bodyPr wrap="square">
            <a:spAutoFit/>
          </a:bodyPr>
          <a:lstStyle/>
          <a:p>
            <a:r>
              <a:rPr lang="en-US" sz="1800" b="1" dirty="0" err="1">
                <a:solidFill>
                  <a:srgbClr val="96B522"/>
                </a:solidFill>
              </a:rPr>
              <a:t>Electrophytoremediation</a:t>
            </a:r>
            <a:r>
              <a:rPr lang="en-US" sz="1800" b="1" dirty="0">
                <a:solidFill>
                  <a:srgbClr val="96B522"/>
                </a:solidFill>
              </a:rPr>
              <a:t>: </a:t>
            </a:r>
            <a:r>
              <a:rPr lang="en-US" sz="1800" b="1" dirty="0" err="1"/>
              <a:t>Bioelectrification</a:t>
            </a:r>
            <a:r>
              <a:rPr lang="en-US" sz="1800" dirty="0"/>
              <a:t> enhanced phytoremediation of PAH or hydrocarbon contaminated soil.</a:t>
            </a:r>
          </a:p>
        </p:txBody>
      </p:sp>
      <p:sp>
        <p:nvSpPr>
          <p:cNvPr id="9" name="CuadroTexto 8">
            <a:extLst>
              <a:ext uri="{FF2B5EF4-FFF2-40B4-BE49-F238E27FC236}">
                <a16:creationId xmlns:a16="http://schemas.microsoft.com/office/drawing/2014/main" id="{32789BA2-CA5B-C9B1-6AC5-2687CFDDBBEB}"/>
              </a:ext>
            </a:extLst>
          </p:cNvPr>
          <p:cNvSpPr txBox="1"/>
          <p:nvPr/>
        </p:nvSpPr>
        <p:spPr>
          <a:xfrm>
            <a:off x="550920" y="765373"/>
            <a:ext cx="6258253" cy="1200329"/>
          </a:xfrm>
          <a:prstGeom prst="rect">
            <a:avLst/>
          </a:prstGeom>
          <a:noFill/>
        </p:spPr>
        <p:txBody>
          <a:bodyPr wrap="square">
            <a:spAutoFit/>
          </a:bodyPr>
          <a:lstStyle/>
          <a:p>
            <a:r>
              <a:rPr lang="en-US" sz="1800" b="1" dirty="0" err="1">
                <a:solidFill>
                  <a:srgbClr val="96B522"/>
                </a:solidFill>
              </a:rPr>
              <a:t>Phytoextration</a:t>
            </a:r>
            <a:r>
              <a:rPr lang="en-US" sz="1800" b="1" dirty="0">
                <a:solidFill>
                  <a:srgbClr val="96B522"/>
                </a:solidFill>
              </a:rPr>
              <a:t>: </a:t>
            </a:r>
            <a:r>
              <a:rPr lang="en-US" sz="1800" dirty="0"/>
              <a:t>develop a new technology for phytoextraction of metals from soil with the use of </a:t>
            </a:r>
            <a:r>
              <a:rPr lang="en-US" sz="1800" b="1" dirty="0"/>
              <a:t>water-absorbing </a:t>
            </a:r>
            <a:r>
              <a:rPr lang="en-US" sz="1800" b="1" dirty="0" err="1"/>
              <a:t>geocomposites</a:t>
            </a:r>
            <a:r>
              <a:rPr lang="en-US" sz="1800" dirty="0"/>
              <a:t> (WAG) based on sustainable methods, materials, and amendments.</a:t>
            </a:r>
          </a:p>
        </p:txBody>
      </p:sp>
      <p:pic>
        <p:nvPicPr>
          <p:cNvPr id="10" name="Imagen 9" descr="Diagrama&#10;&#10;Descripción generada automáticamente">
            <a:extLst>
              <a:ext uri="{FF2B5EF4-FFF2-40B4-BE49-F238E27FC236}">
                <a16:creationId xmlns:a16="http://schemas.microsoft.com/office/drawing/2014/main" id="{121DF81B-5B16-60BB-59B8-1BFB91487FCA}"/>
              </a:ext>
            </a:extLst>
          </p:cNvPr>
          <p:cNvPicPr>
            <a:picLocks noChangeAspect="1"/>
          </p:cNvPicPr>
          <p:nvPr/>
        </p:nvPicPr>
        <p:blipFill>
          <a:blip r:embed="rId3"/>
          <a:srcRect r="41309" b="-2"/>
          <a:stretch/>
        </p:blipFill>
        <p:spPr>
          <a:xfrm>
            <a:off x="7031409" y="224161"/>
            <a:ext cx="4973714" cy="3204839"/>
          </a:xfrm>
          <a:prstGeom prst="rect">
            <a:avLst/>
          </a:prstGeom>
          <a:noFill/>
        </p:spPr>
      </p:pic>
      <p:sp>
        <p:nvSpPr>
          <p:cNvPr id="4" name="Rectángulo 3">
            <a:extLst>
              <a:ext uri="{FF2B5EF4-FFF2-40B4-BE49-F238E27FC236}">
                <a16:creationId xmlns:a16="http://schemas.microsoft.com/office/drawing/2014/main" id="{EB1B2C4A-7051-629F-FCDA-60DD5058776E}"/>
              </a:ext>
            </a:extLst>
          </p:cNvPr>
          <p:cNvSpPr/>
          <p:nvPr/>
        </p:nvSpPr>
        <p:spPr>
          <a:xfrm>
            <a:off x="435718" y="130398"/>
            <a:ext cx="11569119" cy="400110"/>
          </a:xfrm>
          <a:prstGeom prst="rect">
            <a:avLst/>
          </a:prstGeom>
          <a:solidFill>
            <a:schemeClr val="tx2"/>
          </a:solidFill>
        </p:spPr>
        <p:txBody>
          <a:bodyPr wrap="square" lIns="91440" tIns="45720" rIns="91440" bIns="45720" anchor="t">
            <a:spAutoFit/>
          </a:bodyPr>
          <a:lstStyle/>
          <a:p>
            <a:pPr algn="just"/>
            <a:r>
              <a:rPr lang="en-GB" sz="2000" b="1" dirty="0">
                <a:solidFill>
                  <a:schemeClr val="tx2">
                    <a:lumMod val="20000"/>
                    <a:lumOff val="80000"/>
                  </a:schemeClr>
                </a:solidFill>
              </a:rPr>
              <a:t>Development of bioremediation and recovery strategies for contaminated soils</a:t>
            </a:r>
          </a:p>
        </p:txBody>
      </p:sp>
      <p:pic>
        <p:nvPicPr>
          <p:cNvPr id="7" name="Imagen 6" descr="Comida en un horno&#10;&#10;El contenido generado por IA puede ser incorrecto.">
            <a:extLst>
              <a:ext uri="{FF2B5EF4-FFF2-40B4-BE49-F238E27FC236}">
                <a16:creationId xmlns:a16="http://schemas.microsoft.com/office/drawing/2014/main" id="{D07A5651-9A3F-126A-18EC-224B8CED46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83641" y="2981696"/>
            <a:ext cx="2141035" cy="1605776"/>
          </a:xfrm>
          <a:prstGeom prst="rect">
            <a:avLst/>
          </a:prstGeom>
        </p:spPr>
      </p:pic>
    </p:spTree>
    <p:extLst>
      <p:ext uri="{BB962C8B-B14F-4D97-AF65-F5344CB8AC3E}">
        <p14:creationId xmlns:p14="http://schemas.microsoft.com/office/powerpoint/2010/main" val="3911622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D206E-9603-0042-22C2-F4BBEFE6A49C}"/>
            </a:ext>
          </a:extLst>
        </p:cNvPr>
        <p:cNvGrpSpPr/>
        <p:nvPr/>
      </p:nvGrpSpPr>
      <p:grpSpPr>
        <a:xfrm>
          <a:off x="0" y="0"/>
          <a:ext cx="0" cy="0"/>
          <a:chOff x="0" y="0"/>
          <a:chExt cx="0" cy="0"/>
        </a:xfrm>
      </p:grpSpPr>
      <p:pic>
        <p:nvPicPr>
          <p:cNvPr id="32" name="Picture 22" descr="Primer plano de un remo en el lago">
            <a:extLst>
              <a:ext uri="{FF2B5EF4-FFF2-40B4-BE49-F238E27FC236}">
                <a16:creationId xmlns:a16="http://schemas.microsoft.com/office/drawing/2014/main" id="{140EC11B-F6CE-9EE5-D00C-B78A00D0DF9C}"/>
              </a:ext>
            </a:extLst>
          </p:cNvPr>
          <p:cNvPicPr>
            <a:picLocks noChangeAspect="1"/>
          </p:cNvPicPr>
          <p:nvPr/>
        </p:nvPicPr>
        <p:blipFill>
          <a:blip r:embed="rId2"/>
          <a:srcRect l="39510" r="1156" b="-1"/>
          <a:stretch>
            <a:fillRect/>
          </a:stretch>
        </p:blipFill>
        <p:spPr>
          <a:xfrm>
            <a:off x="6096000" y="10"/>
            <a:ext cx="6096000" cy="6857990"/>
          </a:xfrm>
          <a:prstGeom prst="rect">
            <a:avLst/>
          </a:prstGeom>
          <a:noFill/>
        </p:spPr>
      </p:pic>
      <p:sp>
        <p:nvSpPr>
          <p:cNvPr id="3" name="Título 2">
            <a:extLst>
              <a:ext uri="{FF2B5EF4-FFF2-40B4-BE49-F238E27FC236}">
                <a16:creationId xmlns:a16="http://schemas.microsoft.com/office/drawing/2014/main" id="{91717DA3-BB42-6598-5B86-111A7054A17E}"/>
              </a:ext>
            </a:extLst>
          </p:cNvPr>
          <p:cNvSpPr>
            <a:spLocks noGrp="1"/>
          </p:cNvSpPr>
          <p:nvPr>
            <p:ph type="ctrTitle"/>
          </p:nvPr>
        </p:nvSpPr>
        <p:spPr>
          <a:xfrm>
            <a:off x="550863" y="1628775"/>
            <a:ext cx="4995087" cy="1903375"/>
          </a:xfrm>
        </p:spPr>
        <p:txBody>
          <a:bodyPr anchor="b">
            <a:normAutofit fontScale="90000"/>
          </a:bodyPr>
          <a:lstStyle/>
          <a:p>
            <a:r>
              <a:rPr lang="en-GB" sz="4400" dirty="0"/>
              <a:t>Strategies for contaminated water and sediments</a:t>
            </a:r>
            <a:endParaRPr lang="en-GB" sz="4400" noProof="0" dirty="0"/>
          </a:p>
        </p:txBody>
      </p:sp>
      <p:sp>
        <p:nvSpPr>
          <p:cNvPr id="33" name="Text Placeholder 3">
            <a:extLst>
              <a:ext uri="{FF2B5EF4-FFF2-40B4-BE49-F238E27FC236}">
                <a16:creationId xmlns:a16="http://schemas.microsoft.com/office/drawing/2014/main" id="{DDD6E962-64FF-81D0-F271-EC10E3C10478}"/>
              </a:ext>
            </a:extLst>
          </p:cNvPr>
          <p:cNvSpPr>
            <a:spLocks noGrp="1"/>
          </p:cNvSpPr>
          <p:nvPr>
            <p:ph type="body" sz="quarter" idx="10"/>
          </p:nvPr>
        </p:nvSpPr>
        <p:spPr>
          <a:xfrm>
            <a:off x="558609" y="3807120"/>
            <a:ext cx="4985849" cy="524759"/>
          </a:xfrm>
        </p:spPr>
        <p:txBody>
          <a:bodyPr/>
          <a:lstStyle/>
          <a:p>
            <a:endParaRPr lang="en-US"/>
          </a:p>
        </p:txBody>
      </p:sp>
    </p:spTree>
    <p:extLst>
      <p:ext uri="{BB962C8B-B14F-4D97-AF65-F5344CB8AC3E}">
        <p14:creationId xmlns:p14="http://schemas.microsoft.com/office/powerpoint/2010/main" val="2055851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3755241" y="1676459"/>
            <a:ext cx="1980828" cy="1833359"/>
            <a:chOff x="0" y="0"/>
            <a:chExt cx="812800" cy="812800"/>
          </a:xfrm>
        </p:grpSpPr>
        <p:sp>
          <p:nvSpPr>
            <p:cNvPr id="10" name="Freeform 10"/>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2"/>
              <a:stretch>
                <a:fillRect l="-37912" r="-37912"/>
              </a:stretch>
            </a:blipFill>
          </p:spPr>
          <p:txBody>
            <a:bodyPr/>
            <a:lstStyle/>
            <a:p>
              <a:endParaRPr lang="es-ES" sz="1200"/>
            </a:p>
          </p:txBody>
        </p:sp>
      </p:grpSp>
      <p:sp>
        <p:nvSpPr>
          <p:cNvPr id="11" name="Freeform 11"/>
          <p:cNvSpPr/>
          <p:nvPr/>
        </p:nvSpPr>
        <p:spPr>
          <a:xfrm>
            <a:off x="273637" y="2527642"/>
            <a:ext cx="757988" cy="708372"/>
          </a:xfrm>
          <a:custGeom>
            <a:avLst/>
            <a:gdLst/>
            <a:ahLst/>
            <a:cxnLst/>
            <a:rect l="l" t="t" r="r" b="b"/>
            <a:pathLst>
              <a:path w="2166597" h="1874107">
                <a:moveTo>
                  <a:pt x="0" y="0"/>
                </a:moveTo>
                <a:lnTo>
                  <a:pt x="2166598" y="0"/>
                </a:lnTo>
                <a:lnTo>
                  <a:pt x="2166598" y="1874106"/>
                </a:lnTo>
                <a:lnTo>
                  <a:pt x="0" y="1874106"/>
                </a:lnTo>
                <a:lnTo>
                  <a:pt x="0" y="0"/>
                </a:lnTo>
                <a:close/>
              </a:path>
            </a:pathLst>
          </a:custGeom>
          <a:blipFill>
            <a:blip r:embed="rId3">
              <a:alphaModFix amt="59000"/>
              <a:extLst>
                <a:ext uri="{96DAC541-7B7A-43D3-8B79-37D633B846F1}">
                  <asvg:svgBlip xmlns:asvg="http://schemas.microsoft.com/office/drawing/2016/SVG/main" r:embed="rId4"/>
                </a:ext>
              </a:extLst>
            </a:blip>
            <a:stretch>
              <a:fillRect/>
            </a:stretch>
          </a:blipFill>
        </p:spPr>
        <p:txBody>
          <a:bodyPr/>
          <a:lstStyle/>
          <a:p>
            <a:endParaRPr lang="es-ES" sz="1200"/>
          </a:p>
        </p:txBody>
      </p:sp>
      <p:sp>
        <p:nvSpPr>
          <p:cNvPr id="13" name="TextBox 13"/>
          <p:cNvSpPr txBox="1"/>
          <p:nvPr/>
        </p:nvSpPr>
        <p:spPr>
          <a:xfrm>
            <a:off x="35717" y="1916361"/>
            <a:ext cx="3392934" cy="433196"/>
          </a:xfrm>
          <a:prstGeom prst="rect">
            <a:avLst/>
          </a:prstGeom>
        </p:spPr>
        <p:txBody>
          <a:bodyPr lIns="0" tIns="0" rIns="0" bIns="0" rtlCol="0" anchor="t">
            <a:spAutoFit/>
          </a:bodyPr>
          <a:lstStyle/>
          <a:p>
            <a:pPr algn="ctr">
              <a:lnSpc>
                <a:spcPts val="3826"/>
              </a:lnSpc>
              <a:spcBef>
                <a:spcPct val="0"/>
              </a:spcBef>
            </a:pPr>
            <a:r>
              <a:rPr lang="en-US" b="1" dirty="0">
                <a:solidFill>
                  <a:schemeClr val="accent5"/>
                </a:solidFill>
                <a:latin typeface="Canva Sans Bold"/>
                <a:ea typeface="Canva Sans Bold"/>
                <a:cs typeface="Canva Sans Bold"/>
                <a:sym typeface="Canva Sans Bold"/>
              </a:rPr>
              <a:t>Baltic Sea Sediment</a:t>
            </a:r>
          </a:p>
        </p:txBody>
      </p:sp>
      <p:sp>
        <p:nvSpPr>
          <p:cNvPr id="14" name="TextBox 14"/>
          <p:cNvSpPr txBox="1"/>
          <p:nvPr/>
        </p:nvSpPr>
        <p:spPr>
          <a:xfrm>
            <a:off x="2117936" y="3666847"/>
            <a:ext cx="4026969" cy="139141"/>
          </a:xfrm>
          <a:prstGeom prst="rect">
            <a:avLst/>
          </a:prstGeom>
        </p:spPr>
        <p:txBody>
          <a:bodyPr wrap="square" lIns="0" tIns="0" rIns="0" bIns="0" rtlCol="0" anchor="t">
            <a:spAutoFit/>
          </a:bodyPr>
          <a:lstStyle/>
          <a:p>
            <a:pPr algn="ctr">
              <a:lnSpc>
                <a:spcPts val="1170"/>
              </a:lnSpc>
              <a:spcBef>
                <a:spcPct val="0"/>
              </a:spcBef>
            </a:pPr>
            <a:r>
              <a:rPr lang="en-US" sz="700" dirty="0">
                <a:solidFill>
                  <a:schemeClr val="accent5"/>
                </a:solidFill>
                <a:latin typeface="Canva Sans"/>
                <a:ea typeface="Canva Sans"/>
                <a:cs typeface="Canva Sans"/>
                <a:sym typeface="Canva Sans"/>
              </a:rPr>
              <a:t>s://www.sciencenordic.com/denmark-farming-the-oceans/the-baltic-sea-needs-an-intervention/1455257</a:t>
            </a:r>
          </a:p>
        </p:txBody>
      </p:sp>
      <p:sp>
        <p:nvSpPr>
          <p:cNvPr id="15" name="TextBox 15"/>
          <p:cNvSpPr txBox="1"/>
          <p:nvPr/>
        </p:nvSpPr>
        <p:spPr>
          <a:xfrm>
            <a:off x="834441" y="2550349"/>
            <a:ext cx="2109119" cy="373885"/>
          </a:xfrm>
          <a:prstGeom prst="rect">
            <a:avLst/>
          </a:prstGeom>
        </p:spPr>
        <p:txBody>
          <a:bodyPr lIns="0" tIns="0" rIns="0" bIns="0" rtlCol="0" anchor="t">
            <a:spAutoFit/>
          </a:bodyPr>
          <a:lstStyle/>
          <a:p>
            <a:pPr algn="ctr">
              <a:lnSpc>
                <a:spcPts val="3173"/>
              </a:lnSpc>
              <a:spcBef>
                <a:spcPct val="0"/>
              </a:spcBef>
            </a:pPr>
            <a:r>
              <a:rPr lang="en-US" dirty="0">
                <a:solidFill>
                  <a:srgbClr val="000000"/>
                </a:solidFill>
                <a:latin typeface="Canva Sans"/>
                <a:ea typeface="Canva Sans"/>
                <a:cs typeface="Canva Sans"/>
                <a:sym typeface="Canva Sans"/>
              </a:rPr>
              <a:t>REMEDIATION</a:t>
            </a:r>
          </a:p>
        </p:txBody>
      </p:sp>
      <p:sp>
        <p:nvSpPr>
          <p:cNvPr id="16" name="TextBox 16"/>
          <p:cNvSpPr txBox="1"/>
          <p:nvPr/>
        </p:nvSpPr>
        <p:spPr>
          <a:xfrm>
            <a:off x="778410" y="2926409"/>
            <a:ext cx="1865348" cy="373885"/>
          </a:xfrm>
          <a:prstGeom prst="rect">
            <a:avLst/>
          </a:prstGeom>
        </p:spPr>
        <p:txBody>
          <a:bodyPr wrap="square" lIns="0" tIns="0" rIns="0" bIns="0" rtlCol="0" anchor="t">
            <a:spAutoFit/>
          </a:bodyPr>
          <a:lstStyle/>
          <a:p>
            <a:pPr algn="ctr">
              <a:lnSpc>
                <a:spcPts val="3173"/>
              </a:lnSpc>
              <a:spcBef>
                <a:spcPct val="0"/>
              </a:spcBef>
            </a:pPr>
            <a:r>
              <a:rPr lang="en-US" dirty="0">
                <a:solidFill>
                  <a:srgbClr val="000000"/>
                </a:solidFill>
                <a:latin typeface="Canva Sans"/>
                <a:ea typeface="Canva Sans"/>
                <a:cs typeface="Canva Sans"/>
                <a:sym typeface="Canva Sans"/>
              </a:rPr>
              <a:t>RECOVERY</a:t>
            </a:r>
          </a:p>
        </p:txBody>
      </p:sp>
      <p:pic>
        <p:nvPicPr>
          <p:cNvPr id="22" name="Picture 21">
            <a:extLst>
              <a:ext uri="{FF2B5EF4-FFF2-40B4-BE49-F238E27FC236}">
                <a16:creationId xmlns:a16="http://schemas.microsoft.com/office/drawing/2014/main" id="{F4049AFB-814E-3F38-3E96-52AE9D084239}"/>
              </a:ext>
            </a:extLst>
          </p:cNvPr>
          <p:cNvPicPr>
            <a:picLocks noChangeAspect="1"/>
          </p:cNvPicPr>
          <p:nvPr/>
        </p:nvPicPr>
        <p:blipFill>
          <a:blip r:embed="rId5"/>
          <a:stretch>
            <a:fillRect/>
          </a:stretch>
        </p:blipFill>
        <p:spPr>
          <a:xfrm>
            <a:off x="11113793" y="5843217"/>
            <a:ext cx="1078207" cy="1014783"/>
          </a:xfrm>
          <a:prstGeom prst="rect">
            <a:avLst/>
          </a:prstGeom>
        </p:spPr>
      </p:pic>
      <p:sp>
        <p:nvSpPr>
          <p:cNvPr id="23" name="Rectángulo 22">
            <a:extLst>
              <a:ext uri="{FF2B5EF4-FFF2-40B4-BE49-F238E27FC236}">
                <a16:creationId xmlns:a16="http://schemas.microsoft.com/office/drawing/2014/main" id="{3E739649-E201-4CDD-D68F-F5692264A5F8}"/>
              </a:ext>
            </a:extLst>
          </p:cNvPr>
          <p:cNvSpPr/>
          <p:nvPr/>
        </p:nvSpPr>
        <p:spPr>
          <a:xfrm>
            <a:off x="435718" y="130398"/>
            <a:ext cx="11569119" cy="400110"/>
          </a:xfrm>
          <a:prstGeom prst="rect">
            <a:avLst/>
          </a:prstGeom>
          <a:solidFill>
            <a:schemeClr val="tx2"/>
          </a:solidFill>
        </p:spPr>
        <p:txBody>
          <a:bodyPr wrap="square" lIns="91440" tIns="45720" rIns="91440" bIns="45720" anchor="t">
            <a:spAutoFit/>
          </a:bodyPr>
          <a:lstStyle/>
          <a:p>
            <a:pPr algn="just"/>
            <a:r>
              <a:rPr lang="en-GB" sz="2000" b="1" dirty="0">
                <a:solidFill>
                  <a:schemeClr val="tx2">
                    <a:lumMod val="20000"/>
                    <a:lumOff val="80000"/>
                  </a:schemeClr>
                </a:solidFill>
              </a:rPr>
              <a:t>Development of bioremediation and recovery strategies for water and sediments</a:t>
            </a:r>
          </a:p>
        </p:txBody>
      </p:sp>
      <p:sp>
        <p:nvSpPr>
          <p:cNvPr id="24" name="CuadroTexto 23">
            <a:extLst>
              <a:ext uri="{FF2B5EF4-FFF2-40B4-BE49-F238E27FC236}">
                <a16:creationId xmlns:a16="http://schemas.microsoft.com/office/drawing/2014/main" id="{25B6E5D1-E9CF-0339-AB4F-A91DFBD72F8E}"/>
              </a:ext>
            </a:extLst>
          </p:cNvPr>
          <p:cNvSpPr txBox="1"/>
          <p:nvPr/>
        </p:nvSpPr>
        <p:spPr>
          <a:xfrm>
            <a:off x="349131" y="3817815"/>
            <a:ext cx="6300000" cy="646331"/>
          </a:xfrm>
          <a:prstGeom prst="rect">
            <a:avLst/>
          </a:prstGeom>
          <a:noFill/>
        </p:spPr>
        <p:txBody>
          <a:bodyPr wrap="square">
            <a:spAutoFit/>
          </a:bodyPr>
          <a:lstStyle/>
          <a:p>
            <a:pPr algn="just"/>
            <a:r>
              <a:rPr lang="en-US" b="1" dirty="0">
                <a:solidFill>
                  <a:schemeClr val="tx2"/>
                </a:solidFill>
              </a:rPr>
              <a:t>Immersed active surface </a:t>
            </a:r>
            <a:r>
              <a:rPr lang="en-US" dirty="0"/>
              <a:t>using bacteria, yeast and fungi combined with </a:t>
            </a:r>
            <a:r>
              <a:rPr lang="en-US" b="1" dirty="0"/>
              <a:t>floating wetlands </a:t>
            </a:r>
            <a:r>
              <a:rPr lang="en-US" dirty="0"/>
              <a:t>​</a:t>
            </a:r>
            <a:endParaRPr lang="en-GB" sz="1800" dirty="0"/>
          </a:p>
        </p:txBody>
      </p:sp>
      <p:sp>
        <p:nvSpPr>
          <p:cNvPr id="26" name="CuadroTexto 25">
            <a:extLst>
              <a:ext uri="{FF2B5EF4-FFF2-40B4-BE49-F238E27FC236}">
                <a16:creationId xmlns:a16="http://schemas.microsoft.com/office/drawing/2014/main" id="{7724C3A8-C3F9-F3CA-52E1-699D3D99B2A9}"/>
              </a:ext>
            </a:extLst>
          </p:cNvPr>
          <p:cNvSpPr txBox="1"/>
          <p:nvPr/>
        </p:nvSpPr>
        <p:spPr>
          <a:xfrm>
            <a:off x="439154" y="771341"/>
            <a:ext cx="6300000" cy="923330"/>
          </a:xfrm>
          <a:prstGeom prst="rect">
            <a:avLst/>
          </a:prstGeom>
          <a:noFill/>
        </p:spPr>
        <p:txBody>
          <a:bodyPr wrap="square">
            <a:spAutoFit/>
          </a:bodyPr>
          <a:lstStyle/>
          <a:p>
            <a:r>
              <a:rPr lang="es-ES" b="1" dirty="0" err="1">
                <a:solidFill>
                  <a:schemeClr val="tx2"/>
                </a:solidFill>
              </a:rPr>
              <a:t>Design</a:t>
            </a:r>
            <a:r>
              <a:rPr lang="en-GB" dirty="0"/>
              <a:t> </a:t>
            </a:r>
            <a:r>
              <a:rPr lang="en-GB" b="1" dirty="0">
                <a:solidFill>
                  <a:schemeClr val="tx2"/>
                </a:solidFill>
              </a:rPr>
              <a:t>cascade bioreactor system</a:t>
            </a:r>
            <a:r>
              <a:rPr lang="en-GB" dirty="0"/>
              <a:t> combining </a:t>
            </a:r>
            <a:r>
              <a:rPr lang="en-GB" b="1" dirty="0"/>
              <a:t>bioremediation and recovery strategies </a:t>
            </a:r>
            <a:r>
              <a:rPr lang="en-GB" dirty="0"/>
              <a:t>for the contaminated marine environments</a:t>
            </a:r>
            <a:endParaRPr lang="en-US" sz="1800" dirty="0"/>
          </a:p>
        </p:txBody>
      </p:sp>
      <p:grpSp>
        <p:nvGrpSpPr>
          <p:cNvPr id="30" name="Grupo 29">
            <a:extLst>
              <a:ext uri="{FF2B5EF4-FFF2-40B4-BE49-F238E27FC236}">
                <a16:creationId xmlns:a16="http://schemas.microsoft.com/office/drawing/2014/main" id="{D95D70B8-1CC2-3919-4663-00FAD9052A41}"/>
              </a:ext>
            </a:extLst>
          </p:cNvPr>
          <p:cNvGrpSpPr/>
          <p:nvPr/>
        </p:nvGrpSpPr>
        <p:grpSpPr>
          <a:xfrm>
            <a:off x="6089476" y="1156491"/>
            <a:ext cx="5414371" cy="2239962"/>
            <a:chOff x="6195232" y="1498180"/>
            <a:chExt cx="5414371" cy="2239962"/>
          </a:xfrm>
        </p:grpSpPr>
        <p:sp>
          <p:nvSpPr>
            <p:cNvPr id="19" name="TextBox 19"/>
            <p:cNvSpPr txBox="1"/>
            <p:nvPr/>
          </p:nvSpPr>
          <p:spPr>
            <a:xfrm>
              <a:off x="6195232" y="1658024"/>
              <a:ext cx="1842292" cy="307072"/>
            </a:xfrm>
            <a:prstGeom prst="rect">
              <a:avLst/>
            </a:prstGeom>
          </p:spPr>
          <p:txBody>
            <a:bodyPr lIns="0" tIns="0" rIns="0" bIns="0" rtlCol="0" anchor="t">
              <a:spAutoFit/>
            </a:bodyPr>
            <a:lstStyle/>
            <a:p>
              <a:pPr algn="ctr">
                <a:lnSpc>
                  <a:spcPts val="2707"/>
                </a:lnSpc>
                <a:spcBef>
                  <a:spcPct val="0"/>
                </a:spcBef>
              </a:pPr>
              <a:r>
                <a:rPr lang="en-US" sz="1200" b="1" dirty="0">
                  <a:solidFill>
                    <a:srgbClr val="000000"/>
                  </a:solidFill>
                  <a:latin typeface="Canva Sans Bold"/>
                  <a:ea typeface="Canva Sans Bold"/>
                  <a:cs typeface="Canva Sans Bold"/>
                  <a:sym typeface="Canva Sans Bold"/>
                </a:rPr>
                <a:t>REACTOR 1</a:t>
              </a:r>
            </a:p>
          </p:txBody>
        </p:sp>
        <p:grpSp>
          <p:nvGrpSpPr>
            <p:cNvPr id="29" name="Grupo 28">
              <a:extLst>
                <a:ext uri="{FF2B5EF4-FFF2-40B4-BE49-F238E27FC236}">
                  <a16:creationId xmlns:a16="http://schemas.microsoft.com/office/drawing/2014/main" id="{55370C53-3D0F-03EA-EBDB-A946F7AA3480}"/>
                </a:ext>
              </a:extLst>
            </p:cNvPr>
            <p:cNvGrpSpPr/>
            <p:nvPr/>
          </p:nvGrpSpPr>
          <p:grpSpPr>
            <a:xfrm>
              <a:off x="6516621" y="1498180"/>
              <a:ext cx="5092982" cy="2239962"/>
              <a:chOff x="6516621" y="1470598"/>
              <a:chExt cx="5092982" cy="2239962"/>
            </a:xfrm>
          </p:grpSpPr>
          <p:sp>
            <p:nvSpPr>
              <p:cNvPr id="2" name="Freeform 2"/>
              <p:cNvSpPr/>
              <p:nvPr/>
            </p:nvSpPr>
            <p:spPr>
              <a:xfrm rot="2700000">
                <a:off x="6516621" y="2248068"/>
                <a:ext cx="1116000" cy="1116000"/>
              </a:xfrm>
              <a:custGeom>
                <a:avLst/>
                <a:gdLst/>
                <a:ahLst/>
                <a:cxnLst/>
                <a:rect l="l" t="t" r="r" b="b"/>
                <a:pathLst>
                  <a:path w="3534791" h="3508281">
                    <a:moveTo>
                      <a:pt x="0" y="0"/>
                    </a:moveTo>
                    <a:lnTo>
                      <a:pt x="3534792" y="0"/>
                    </a:lnTo>
                    <a:lnTo>
                      <a:pt x="3534792" y="3508281"/>
                    </a:lnTo>
                    <a:lnTo>
                      <a:pt x="0" y="3508281"/>
                    </a:lnTo>
                    <a:lnTo>
                      <a:pt x="0" y="0"/>
                    </a:lnTo>
                    <a:close/>
                  </a:path>
                </a:pathLst>
              </a:custGeom>
              <a:blipFill>
                <a:blip r:embed="rId6"/>
                <a:stretch>
                  <a:fillRect/>
                </a:stretch>
              </a:blipFill>
            </p:spPr>
            <p:txBody>
              <a:bodyPr/>
              <a:lstStyle/>
              <a:p>
                <a:endParaRPr lang="es-ES" sz="1200"/>
              </a:p>
            </p:txBody>
          </p:sp>
          <p:sp>
            <p:nvSpPr>
              <p:cNvPr id="3" name="Freeform 3"/>
              <p:cNvSpPr/>
              <p:nvPr/>
            </p:nvSpPr>
            <p:spPr>
              <a:xfrm rot="2700000">
                <a:off x="8714385" y="2171698"/>
                <a:ext cx="1116000" cy="1116000"/>
              </a:xfrm>
              <a:custGeom>
                <a:avLst/>
                <a:gdLst/>
                <a:ahLst/>
                <a:cxnLst/>
                <a:rect l="l" t="t" r="r" b="b"/>
                <a:pathLst>
                  <a:path w="3650694" h="3623314">
                    <a:moveTo>
                      <a:pt x="0" y="0"/>
                    </a:moveTo>
                    <a:lnTo>
                      <a:pt x="3650694" y="0"/>
                    </a:lnTo>
                    <a:lnTo>
                      <a:pt x="3650694" y="3623314"/>
                    </a:lnTo>
                    <a:lnTo>
                      <a:pt x="0" y="3623314"/>
                    </a:lnTo>
                    <a:lnTo>
                      <a:pt x="0" y="0"/>
                    </a:lnTo>
                    <a:close/>
                  </a:path>
                </a:pathLst>
              </a:custGeom>
              <a:blipFill>
                <a:blip r:embed="rId7"/>
                <a:stretch>
                  <a:fillRect/>
                </a:stretch>
              </a:blipFill>
            </p:spPr>
            <p:txBody>
              <a:bodyPr/>
              <a:lstStyle/>
              <a:p>
                <a:endParaRPr lang="es-ES" sz="1200"/>
              </a:p>
            </p:txBody>
          </p:sp>
          <p:sp>
            <p:nvSpPr>
              <p:cNvPr id="4" name="Freeform 4"/>
              <p:cNvSpPr/>
              <p:nvPr/>
            </p:nvSpPr>
            <p:spPr>
              <a:xfrm>
                <a:off x="7760748" y="3200773"/>
                <a:ext cx="419950" cy="509787"/>
              </a:xfrm>
              <a:custGeom>
                <a:avLst/>
                <a:gdLst/>
                <a:ahLst/>
                <a:cxnLst/>
                <a:rect l="l" t="t" r="r" b="b"/>
                <a:pathLst>
                  <a:path w="1602675" h="1746784">
                    <a:moveTo>
                      <a:pt x="0" y="0"/>
                    </a:moveTo>
                    <a:lnTo>
                      <a:pt x="1602674" y="0"/>
                    </a:lnTo>
                    <a:lnTo>
                      <a:pt x="1602674" y="1746784"/>
                    </a:lnTo>
                    <a:lnTo>
                      <a:pt x="0" y="17467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S" sz="1200"/>
              </a:p>
            </p:txBody>
          </p:sp>
          <p:sp>
            <p:nvSpPr>
              <p:cNvPr id="5" name="Freeform 5"/>
              <p:cNvSpPr/>
              <p:nvPr/>
            </p:nvSpPr>
            <p:spPr>
              <a:xfrm>
                <a:off x="9993401" y="2670380"/>
                <a:ext cx="404826" cy="473732"/>
              </a:xfrm>
              <a:custGeom>
                <a:avLst/>
                <a:gdLst/>
                <a:ahLst/>
                <a:cxnLst/>
                <a:rect l="l" t="t" r="r" b="b"/>
                <a:pathLst>
                  <a:path w="1112014" h="1112014">
                    <a:moveTo>
                      <a:pt x="0" y="0"/>
                    </a:moveTo>
                    <a:lnTo>
                      <a:pt x="1112014" y="0"/>
                    </a:lnTo>
                    <a:lnTo>
                      <a:pt x="1112014" y="1112014"/>
                    </a:lnTo>
                    <a:lnTo>
                      <a:pt x="0" y="11120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ES" sz="1200"/>
              </a:p>
            </p:txBody>
          </p:sp>
          <p:sp>
            <p:nvSpPr>
              <p:cNvPr id="6" name="Freeform 6"/>
              <p:cNvSpPr/>
              <p:nvPr/>
            </p:nvSpPr>
            <p:spPr>
              <a:xfrm>
                <a:off x="10430732" y="3291804"/>
                <a:ext cx="404827" cy="400498"/>
              </a:xfrm>
              <a:custGeom>
                <a:avLst/>
                <a:gdLst/>
                <a:ahLst/>
                <a:cxnLst/>
                <a:rect l="l" t="t" r="r" b="b"/>
                <a:pathLst>
                  <a:path w="1292462" h="1323905">
                    <a:moveTo>
                      <a:pt x="0" y="0"/>
                    </a:moveTo>
                    <a:lnTo>
                      <a:pt x="1292462" y="0"/>
                    </a:lnTo>
                    <a:lnTo>
                      <a:pt x="1292462" y="1323905"/>
                    </a:lnTo>
                    <a:lnTo>
                      <a:pt x="0" y="13239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ES" sz="1200"/>
              </a:p>
            </p:txBody>
          </p:sp>
          <p:sp>
            <p:nvSpPr>
              <p:cNvPr id="7" name="Freeform 7"/>
              <p:cNvSpPr/>
              <p:nvPr/>
            </p:nvSpPr>
            <p:spPr>
              <a:xfrm>
                <a:off x="10449592" y="2854866"/>
                <a:ext cx="419346" cy="373885"/>
              </a:xfrm>
              <a:custGeom>
                <a:avLst/>
                <a:gdLst/>
                <a:ahLst/>
                <a:cxnLst/>
                <a:rect l="l" t="t" r="r" b="b"/>
                <a:pathLst>
                  <a:path w="980973" h="980973">
                    <a:moveTo>
                      <a:pt x="0" y="0"/>
                    </a:moveTo>
                    <a:lnTo>
                      <a:pt x="980973" y="0"/>
                    </a:lnTo>
                    <a:lnTo>
                      <a:pt x="980973" y="980973"/>
                    </a:lnTo>
                    <a:lnTo>
                      <a:pt x="0" y="9809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ES" sz="1200"/>
              </a:p>
            </p:txBody>
          </p:sp>
          <p:sp>
            <p:nvSpPr>
              <p:cNvPr id="8" name="Freeform 8"/>
              <p:cNvSpPr/>
              <p:nvPr/>
            </p:nvSpPr>
            <p:spPr>
              <a:xfrm>
                <a:off x="9855505" y="3175642"/>
                <a:ext cx="514753" cy="516660"/>
              </a:xfrm>
              <a:custGeom>
                <a:avLst/>
                <a:gdLst/>
                <a:ahLst/>
                <a:cxnLst/>
                <a:rect l="l" t="t" r="r" b="b"/>
                <a:pathLst>
                  <a:path w="1350563" h="1472003">
                    <a:moveTo>
                      <a:pt x="0" y="0"/>
                    </a:moveTo>
                    <a:lnTo>
                      <a:pt x="1350562" y="0"/>
                    </a:lnTo>
                    <a:lnTo>
                      <a:pt x="1350562" y="1472003"/>
                    </a:lnTo>
                    <a:lnTo>
                      <a:pt x="0" y="14720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ES" sz="1200"/>
              </a:p>
            </p:txBody>
          </p:sp>
          <p:sp>
            <p:nvSpPr>
              <p:cNvPr id="12" name="Freeform 12"/>
              <p:cNvSpPr/>
              <p:nvPr/>
            </p:nvSpPr>
            <p:spPr>
              <a:xfrm>
                <a:off x="8008977" y="2557014"/>
                <a:ext cx="667420" cy="473731"/>
              </a:xfrm>
              <a:custGeom>
                <a:avLst/>
                <a:gdLst/>
                <a:ahLst/>
                <a:cxnLst/>
                <a:rect l="l" t="t" r="r" b="b"/>
                <a:pathLst>
                  <a:path w="1563111" h="847988">
                    <a:moveTo>
                      <a:pt x="0" y="0"/>
                    </a:moveTo>
                    <a:lnTo>
                      <a:pt x="1563111" y="0"/>
                    </a:lnTo>
                    <a:lnTo>
                      <a:pt x="1563111" y="847988"/>
                    </a:lnTo>
                    <a:lnTo>
                      <a:pt x="0" y="8479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ES" sz="1200" dirty="0"/>
              </a:p>
            </p:txBody>
          </p:sp>
          <p:sp>
            <p:nvSpPr>
              <p:cNvPr id="18" name="TextBox 18"/>
              <p:cNvSpPr txBox="1"/>
              <p:nvPr/>
            </p:nvSpPr>
            <p:spPr>
              <a:xfrm>
                <a:off x="9767311" y="1470598"/>
                <a:ext cx="1842292" cy="662361"/>
              </a:xfrm>
              <a:prstGeom prst="rect">
                <a:avLst/>
              </a:prstGeom>
            </p:spPr>
            <p:txBody>
              <a:bodyPr lIns="0" tIns="0" rIns="0" bIns="0" rtlCol="0" anchor="t">
                <a:spAutoFit/>
              </a:bodyPr>
              <a:lstStyle/>
              <a:p>
                <a:pPr algn="ctr">
                  <a:lnSpc>
                    <a:spcPts val="2707"/>
                  </a:lnSpc>
                  <a:spcBef>
                    <a:spcPct val="0"/>
                  </a:spcBef>
                </a:pPr>
                <a:r>
                  <a:rPr lang="en-US" sz="1933" b="1" dirty="0">
                    <a:solidFill>
                      <a:srgbClr val="000000"/>
                    </a:solidFill>
                    <a:latin typeface="Canva Sans Bold"/>
                    <a:ea typeface="Canva Sans Bold"/>
                    <a:cs typeface="Canva Sans Bold"/>
                    <a:sym typeface="Canva Sans Bold"/>
                  </a:rPr>
                  <a:t>BIOLEACHING REACTOR</a:t>
                </a:r>
              </a:p>
            </p:txBody>
          </p:sp>
          <p:sp>
            <p:nvSpPr>
              <p:cNvPr id="28" name="TextBox 19">
                <a:extLst>
                  <a:ext uri="{FF2B5EF4-FFF2-40B4-BE49-F238E27FC236}">
                    <a16:creationId xmlns:a16="http://schemas.microsoft.com/office/drawing/2014/main" id="{D95565C8-680A-5503-81DB-D328FFC283AC}"/>
                  </a:ext>
                </a:extLst>
              </p:cNvPr>
              <p:cNvSpPr txBox="1"/>
              <p:nvPr/>
            </p:nvSpPr>
            <p:spPr>
              <a:xfrm>
                <a:off x="8425599" y="1613327"/>
                <a:ext cx="1842292" cy="307072"/>
              </a:xfrm>
              <a:prstGeom prst="rect">
                <a:avLst/>
              </a:prstGeom>
            </p:spPr>
            <p:txBody>
              <a:bodyPr lIns="0" tIns="0" rIns="0" bIns="0" rtlCol="0" anchor="t">
                <a:spAutoFit/>
              </a:bodyPr>
              <a:lstStyle/>
              <a:p>
                <a:pPr algn="ctr">
                  <a:lnSpc>
                    <a:spcPts val="2707"/>
                  </a:lnSpc>
                  <a:spcBef>
                    <a:spcPct val="0"/>
                  </a:spcBef>
                </a:pPr>
                <a:r>
                  <a:rPr lang="en-US" sz="1200" b="1" dirty="0">
                    <a:solidFill>
                      <a:srgbClr val="000000"/>
                    </a:solidFill>
                    <a:latin typeface="Canva Sans Bold"/>
                    <a:ea typeface="Canva Sans Bold"/>
                    <a:cs typeface="Canva Sans Bold"/>
                    <a:sym typeface="Canva Sans Bold"/>
                  </a:rPr>
                  <a:t>REACTOR 2</a:t>
                </a:r>
              </a:p>
            </p:txBody>
          </p:sp>
        </p:grpSp>
      </p:grpSp>
      <p:pic>
        <p:nvPicPr>
          <p:cNvPr id="2050" name="Picture 2">
            <a:extLst>
              <a:ext uri="{FF2B5EF4-FFF2-40B4-BE49-F238E27FC236}">
                <a16:creationId xmlns:a16="http://schemas.microsoft.com/office/drawing/2014/main" id="{74A4F2CD-AD27-7EAB-3EFD-E3D9CE4DF93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59651" y="4192447"/>
            <a:ext cx="2146602" cy="16168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6F98C96-A107-8E06-58B7-3DDBDD006FA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044449" y="4273371"/>
            <a:ext cx="2045609" cy="15359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42241-C24E-5B97-B85A-D60B40C609CD}"/>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88329210-1EC1-5EEE-779E-9A7BB575EA58}"/>
              </a:ext>
            </a:extLst>
          </p:cNvPr>
          <p:cNvPicPr>
            <a:picLocks noChangeAspect="1"/>
          </p:cNvPicPr>
          <p:nvPr/>
        </p:nvPicPr>
        <p:blipFill>
          <a:blip r:embed="rId2"/>
          <a:stretch>
            <a:fillRect/>
          </a:stretch>
        </p:blipFill>
        <p:spPr>
          <a:xfrm>
            <a:off x="11113793" y="5843217"/>
            <a:ext cx="1078207" cy="1014783"/>
          </a:xfrm>
          <a:prstGeom prst="rect">
            <a:avLst/>
          </a:prstGeom>
        </p:spPr>
      </p:pic>
      <p:sp>
        <p:nvSpPr>
          <p:cNvPr id="23" name="Rectángulo 22">
            <a:extLst>
              <a:ext uri="{FF2B5EF4-FFF2-40B4-BE49-F238E27FC236}">
                <a16:creationId xmlns:a16="http://schemas.microsoft.com/office/drawing/2014/main" id="{A2C9C0DA-F7E7-AE56-7B49-2D1F102472EE}"/>
              </a:ext>
            </a:extLst>
          </p:cNvPr>
          <p:cNvSpPr/>
          <p:nvPr/>
        </p:nvSpPr>
        <p:spPr>
          <a:xfrm>
            <a:off x="435718" y="130398"/>
            <a:ext cx="11569119" cy="400110"/>
          </a:xfrm>
          <a:prstGeom prst="rect">
            <a:avLst/>
          </a:prstGeom>
          <a:solidFill>
            <a:schemeClr val="tx2"/>
          </a:solidFill>
        </p:spPr>
        <p:txBody>
          <a:bodyPr wrap="square" lIns="91440" tIns="45720" rIns="91440" bIns="45720" anchor="t">
            <a:spAutoFit/>
          </a:bodyPr>
          <a:lstStyle/>
          <a:p>
            <a:pPr algn="just"/>
            <a:r>
              <a:rPr lang="en-GB" sz="2000" b="1" dirty="0">
                <a:solidFill>
                  <a:schemeClr val="tx2">
                    <a:lumMod val="20000"/>
                    <a:lumOff val="80000"/>
                  </a:schemeClr>
                </a:solidFill>
              </a:rPr>
              <a:t>Development of bioremediation and recovery strategies for water and sediments</a:t>
            </a:r>
          </a:p>
        </p:txBody>
      </p:sp>
      <p:sp>
        <p:nvSpPr>
          <p:cNvPr id="24" name="CuadroTexto 23">
            <a:extLst>
              <a:ext uri="{FF2B5EF4-FFF2-40B4-BE49-F238E27FC236}">
                <a16:creationId xmlns:a16="http://schemas.microsoft.com/office/drawing/2014/main" id="{12EB0F5D-BF20-2089-1A82-A4A75369BF75}"/>
              </a:ext>
            </a:extLst>
          </p:cNvPr>
          <p:cNvSpPr txBox="1"/>
          <p:nvPr/>
        </p:nvSpPr>
        <p:spPr>
          <a:xfrm>
            <a:off x="349131" y="3546116"/>
            <a:ext cx="6300000" cy="369332"/>
          </a:xfrm>
          <a:prstGeom prst="rect">
            <a:avLst/>
          </a:prstGeom>
          <a:noFill/>
        </p:spPr>
        <p:txBody>
          <a:bodyPr wrap="square">
            <a:spAutoFit/>
          </a:bodyPr>
          <a:lstStyle/>
          <a:p>
            <a:pPr algn="just"/>
            <a:r>
              <a:rPr lang="en-US" b="1" dirty="0">
                <a:solidFill>
                  <a:schemeClr val="tx2"/>
                </a:solidFill>
              </a:rPr>
              <a:t>Nature-based bioremediation for landfill leachate</a:t>
            </a:r>
            <a:r>
              <a:rPr lang="en-US" dirty="0"/>
              <a:t> ​</a:t>
            </a:r>
            <a:endParaRPr lang="en-GB" sz="1800" dirty="0"/>
          </a:p>
        </p:txBody>
      </p:sp>
      <p:sp>
        <p:nvSpPr>
          <p:cNvPr id="26" name="CuadroTexto 25">
            <a:extLst>
              <a:ext uri="{FF2B5EF4-FFF2-40B4-BE49-F238E27FC236}">
                <a16:creationId xmlns:a16="http://schemas.microsoft.com/office/drawing/2014/main" id="{9154A822-F840-0674-0598-809C1EF7EA87}"/>
              </a:ext>
            </a:extLst>
          </p:cNvPr>
          <p:cNvSpPr txBox="1"/>
          <p:nvPr/>
        </p:nvSpPr>
        <p:spPr>
          <a:xfrm>
            <a:off x="439154" y="771341"/>
            <a:ext cx="6300000" cy="923330"/>
          </a:xfrm>
          <a:prstGeom prst="rect">
            <a:avLst/>
          </a:prstGeom>
          <a:noFill/>
        </p:spPr>
        <p:txBody>
          <a:bodyPr wrap="square">
            <a:spAutoFit/>
          </a:bodyPr>
          <a:lstStyle/>
          <a:p>
            <a:r>
              <a:rPr lang="en-US" b="1" dirty="0">
                <a:solidFill>
                  <a:schemeClr val="tx2"/>
                </a:solidFill>
              </a:rPr>
              <a:t>Nature-based bioremediation solutions enhanced with microorganisms and freshwater mussels </a:t>
            </a:r>
            <a:r>
              <a:rPr lang="en-US" dirty="0"/>
              <a:t>for surface waters with mixed contamination ​</a:t>
            </a:r>
            <a:endParaRPr lang="en-US" sz="1800" dirty="0"/>
          </a:p>
        </p:txBody>
      </p:sp>
      <p:pic>
        <p:nvPicPr>
          <p:cNvPr id="20" name="Imagen 19">
            <a:extLst>
              <a:ext uri="{FF2B5EF4-FFF2-40B4-BE49-F238E27FC236}">
                <a16:creationId xmlns:a16="http://schemas.microsoft.com/office/drawing/2014/main" id="{F0783B5E-C1DF-0260-73A5-613F9F796119}"/>
              </a:ext>
            </a:extLst>
          </p:cNvPr>
          <p:cNvPicPr>
            <a:picLocks noChangeAspect="1"/>
          </p:cNvPicPr>
          <p:nvPr/>
        </p:nvPicPr>
        <p:blipFill>
          <a:blip r:embed="rId3"/>
          <a:stretch>
            <a:fillRect/>
          </a:stretch>
        </p:blipFill>
        <p:spPr>
          <a:xfrm>
            <a:off x="5835005" y="1478014"/>
            <a:ext cx="2314575" cy="1847850"/>
          </a:xfrm>
          <a:prstGeom prst="rect">
            <a:avLst/>
          </a:prstGeom>
        </p:spPr>
      </p:pic>
      <p:pic>
        <p:nvPicPr>
          <p:cNvPr id="25" name="Imagen 24">
            <a:extLst>
              <a:ext uri="{FF2B5EF4-FFF2-40B4-BE49-F238E27FC236}">
                <a16:creationId xmlns:a16="http://schemas.microsoft.com/office/drawing/2014/main" id="{C02F50CD-7620-FAE9-A7C9-5BF0019D12C4}"/>
              </a:ext>
            </a:extLst>
          </p:cNvPr>
          <p:cNvPicPr>
            <a:picLocks noChangeAspect="1"/>
          </p:cNvPicPr>
          <p:nvPr/>
        </p:nvPicPr>
        <p:blipFill>
          <a:blip r:embed="rId4"/>
          <a:stretch>
            <a:fillRect/>
          </a:stretch>
        </p:blipFill>
        <p:spPr>
          <a:xfrm>
            <a:off x="8327585" y="1507373"/>
            <a:ext cx="2487962" cy="1818491"/>
          </a:xfrm>
          <a:prstGeom prst="rect">
            <a:avLst/>
          </a:prstGeom>
        </p:spPr>
      </p:pic>
      <p:pic>
        <p:nvPicPr>
          <p:cNvPr id="3076" name="Picture 4">
            <a:extLst>
              <a:ext uri="{FF2B5EF4-FFF2-40B4-BE49-F238E27FC236}">
                <a16:creationId xmlns:a16="http://schemas.microsoft.com/office/drawing/2014/main" id="{93C1868A-8768-338C-468E-0BEE30F3AB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0277" y="3801033"/>
            <a:ext cx="2378027" cy="1818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955430"/>
      </p:ext>
    </p:extLst>
  </p:cSld>
  <p:clrMapOvr>
    <a:masterClrMapping/>
  </p:clrMapOvr>
</p:sld>
</file>

<file path=ppt/theme/theme1.xml><?xml version="1.0" encoding="utf-8"?>
<a:theme xmlns:a="http://schemas.openxmlformats.org/drawingml/2006/main" name="FER-PLAY white">
  <a:themeElements>
    <a:clrScheme name="SYMBIOREM">
      <a:dk1>
        <a:srgbClr val="000000"/>
      </a:dk1>
      <a:lt1>
        <a:srgbClr val="FFFFFF"/>
      </a:lt1>
      <a:dk2>
        <a:srgbClr val="96B522"/>
      </a:dk2>
      <a:lt2>
        <a:srgbClr val="FFFFFF"/>
      </a:lt2>
      <a:accent1>
        <a:srgbClr val="6E8719"/>
      </a:accent1>
      <a:accent2>
        <a:srgbClr val="51492A"/>
      </a:accent2>
      <a:accent3>
        <a:srgbClr val="106B71"/>
      </a:accent3>
      <a:accent4>
        <a:srgbClr val="0098AD"/>
      </a:accent4>
      <a:accent5>
        <a:srgbClr val="EE7766"/>
      </a:accent5>
      <a:accent6>
        <a:srgbClr val="FBBF69"/>
      </a:accent6>
      <a:hlink>
        <a:srgbClr val="96B522"/>
      </a:hlink>
      <a:folHlink>
        <a:srgbClr val="96B52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ER-PLAY green">
  <a:themeElements>
    <a:clrScheme name="SYMBIOREM">
      <a:dk1>
        <a:srgbClr val="000000"/>
      </a:dk1>
      <a:lt1>
        <a:srgbClr val="FFFFFF"/>
      </a:lt1>
      <a:dk2>
        <a:srgbClr val="96B522"/>
      </a:dk2>
      <a:lt2>
        <a:srgbClr val="FFFFFF"/>
      </a:lt2>
      <a:accent1>
        <a:srgbClr val="6E8719"/>
      </a:accent1>
      <a:accent2>
        <a:srgbClr val="51492A"/>
      </a:accent2>
      <a:accent3>
        <a:srgbClr val="106B71"/>
      </a:accent3>
      <a:accent4>
        <a:srgbClr val="0098AD"/>
      </a:accent4>
      <a:accent5>
        <a:srgbClr val="EE7766"/>
      </a:accent5>
      <a:accent6>
        <a:srgbClr val="FBBF69"/>
      </a:accent6>
      <a:hlink>
        <a:srgbClr val="96B522"/>
      </a:hlink>
      <a:folHlink>
        <a:srgbClr val="96B52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2E7025707305DE48A43176E8BDC09049" ma:contentTypeVersion="14" ma:contentTypeDescription="Crear nuevo documento." ma:contentTypeScope="" ma:versionID="7671801c7bba976b6f9c65365b8c9ce4">
  <xsd:schema xmlns:xsd="http://www.w3.org/2001/XMLSchema" xmlns:xs="http://www.w3.org/2001/XMLSchema" xmlns:p="http://schemas.microsoft.com/office/2006/metadata/properties" xmlns:ns2="491d6c88-511e-4cd4-b047-b05af2a0d779" xmlns:ns3="9c24a1a0-9b32-4d4e-a458-a0a5dc2f0186" targetNamespace="http://schemas.microsoft.com/office/2006/metadata/properties" ma:root="true" ma:fieldsID="e6d71eb432617340165563fa59bc1f03" ns2:_="" ns3:_="">
    <xsd:import namespace="491d6c88-511e-4cd4-b047-b05af2a0d779"/>
    <xsd:import namespace="9c24a1a0-9b32-4d4e-a458-a0a5dc2f018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1d6c88-511e-4cd4-b047-b05af2a0d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Etiquetas de imagen" ma:readOnly="false" ma:fieldId="{5cf76f15-5ced-4ddc-b409-7134ff3c332f}" ma:taxonomyMulti="true" ma:sspId="ed04307a-8975-4cc6-89e8-356b3fc343f3"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24a1a0-9b32-4d4e-a458-a0a5dc2f018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d10fcf7-d9ec-4046-b764-dfba14537083}" ma:internalName="TaxCatchAll" ma:showField="CatchAllData" ma:web="9c24a1a0-9b32-4d4e-a458-a0a5dc2f0186">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c24a1a0-9b32-4d4e-a458-a0a5dc2f0186" xsi:nil="true"/>
    <lcf76f155ced4ddcb4097134ff3c332f xmlns="491d6c88-511e-4cd4-b047-b05af2a0d7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3671760-70EE-4938-94A3-4C1619492C0B}">
  <ds:schemaRefs>
    <ds:schemaRef ds:uri="http://schemas.microsoft.com/sharepoint/v3/contenttype/forms"/>
  </ds:schemaRefs>
</ds:datastoreItem>
</file>

<file path=customXml/itemProps2.xml><?xml version="1.0" encoding="utf-8"?>
<ds:datastoreItem xmlns:ds="http://schemas.openxmlformats.org/officeDocument/2006/customXml" ds:itemID="{C19BD63B-8453-4D08-BB54-83B981F853D1}"/>
</file>

<file path=customXml/itemProps3.xml><?xml version="1.0" encoding="utf-8"?>
<ds:datastoreItem xmlns:ds="http://schemas.openxmlformats.org/officeDocument/2006/customXml" ds:itemID="{FD4DEF50-3C95-4D03-8F3C-244BAED897F7}">
  <ds:schemaRefs>
    <ds:schemaRef ds:uri="http://schemas.microsoft.com/office/infopath/2007/PartnerControls"/>
    <ds:schemaRef ds:uri="491d6c88-511e-4cd4-b047-b05af2a0d779"/>
    <ds:schemaRef ds:uri="9c24a1a0-9b32-4d4e-a458-a0a5dc2f0186"/>
    <ds:schemaRef ds:uri="http://purl.org/dc/dcmitype/"/>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10265</TotalTime>
  <Words>560</Words>
  <Application>Microsoft Office PowerPoint</Application>
  <PresentationFormat>Panorámica</PresentationFormat>
  <Paragraphs>81</Paragraphs>
  <Slides>16</Slides>
  <Notes>0</Notes>
  <HiddenSlides>0</HiddenSlides>
  <MMClips>1</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16</vt:i4>
      </vt:variant>
    </vt:vector>
  </HeadingPairs>
  <TitlesOfParts>
    <vt:vector size="23" baseType="lpstr">
      <vt:lpstr>Arial</vt:lpstr>
      <vt:lpstr>Arial Nova</vt:lpstr>
      <vt:lpstr>Calibri</vt:lpstr>
      <vt:lpstr>Canva Sans</vt:lpstr>
      <vt:lpstr>Canva Sans Bold</vt:lpstr>
      <vt:lpstr>FER-PLAY white</vt:lpstr>
      <vt:lpstr>FER-PLAY green</vt:lpstr>
      <vt:lpstr>Presentación de PowerPoint</vt:lpstr>
      <vt:lpstr>The SYMBIOREM Consortium</vt:lpstr>
      <vt:lpstr>12 novel bio-based technologies and strategies </vt:lpstr>
      <vt:lpstr>Strategies for contaminated soils</vt:lpstr>
      <vt:lpstr>Presentación de PowerPoint</vt:lpstr>
      <vt:lpstr>Presentación de PowerPoint</vt:lpstr>
      <vt:lpstr>Strategies for contaminated water and sediments</vt:lpstr>
      <vt:lpstr>Presentación de PowerPoint</vt:lpstr>
      <vt:lpstr>Presentación de PowerPoint</vt:lpstr>
      <vt:lpstr>Scaling up and combination of developed biotechnologies</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Emile Noel</dc:creator>
  <cp:lastModifiedBy>LEIRE RUIZ RUBIO</cp:lastModifiedBy>
  <cp:revision>421</cp:revision>
  <cp:lastPrinted>2025-03-14T12:34:53Z</cp:lastPrinted>
  <dcterms:created xsi:type="dcterms:W3CDTF">2020-01-09T15:23:23Z</dcterms:created>
  <dcterms:modified xsi:type="dcterms:W3CDTF">2025-06-14T15:55:41Z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0x0101002E7025707305DE48A43176E8BDC09049</vt:lpwstr>
  </property>
  <property fmtid="{D5CDD505-2E9C-101B-9397-08002B2CF9AE}" pid="3" name="MediaServiceImageTags">
    <vt:lpwstr/>
  </property>
</Properties>
</file>